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673" r:id="rId5"/>
  </p:sldMasterIdLst>
  <p:notesMasterIdLst>
    <p:notesMasterId r:id="rId50"/>
  </p:notesMasterIdLst>
  <p:sldIdLst>
    <p:sldId id="688" r:id="rId6"/>
    <p:sldId id="676" r:id="rId7"/>
    <p:sldId id="256" r:id="rId8"/>
    <p:sldId id="257" r:id="rId9"/>
    <p:sldId id="258" r:id="rId10"/>
    <p:sldId id="5127" r:id="rId11"/>
    <p:sldId id="5142" r:id="rId12"/>
    <p:sldId id="5143" r:id="rId13"/>
    <p:sldId id="5170" r:id="rId14"/>
    <p:sldId id="5154" r:id="rId15"/>
    <p:sldId id="5171" r:id="rId16"/>
    <p:sldId id="5141" r:id="rId17"/>
    <p:sldId id="5172" r:id="rId18"/>
    <p:sldId id="5155" r:id="rId19"/>
    <p:sldId id="5200" r:id="rId20"/>
    <p:sldId id="5202" r:id="rId21"/>
    <p:sldId id="5168" r:id="rId22"/>
    <p:sldId id="5205" r:id="rId23"/>
    <p:sldId id="5206" r:id="rId24"/>
    <p:sldId id="5167" r:id="rId25"/>
    <p:sldId id="5201" r:id="rId26"/>
    <p:sldId id="5204" r:id="rId27"/>
    <p:sldId id="5198" r:id="rId28"/>
    <p:sldId id="5203" r:id="rId29"/>
    <p:sldId id="5185" r:id="rId30"/>
    <p:sldId id="5166" r:id="rId31"/>
    <p:sldId id="695" r:id="rId32"/>
    <p:sldId id="5197" r:id="rId33"/>
    <p:sldId id="5193" r:id="rId34"/>
    <p:sldId id="5194" r:id="rId35"/>
    <p:sldId id="5195" r:id="rId36"/>
    <p:sldId id="5207" r:id="rId37"/>
    <p:sldId id="5182" r:id="rId38"/>
    <p:sldId id="5183" r:id="rId39"/>
    <p:sldId id="5190" r:id="rId40"/>
    <p:sldId id="5192" r:id="rId41"/>
    <p:sldId id="5189" r:id="rId42"/>
    <p:sldId id="5173" r:id="rId43"/>
    <p:sldId id="5134" r:id="rId44"/>
    <p:sldId id="5174" r:id="rId45"/>
    <p:sldId id="5175" r:id="rId46"/>
    <p:sldId id="5176" r:id="rId47"/>
    <p:sldId id="5148" r:id="rId48"/>
    <p:sldId id="5191" r:id="rId49"/>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7E9627-50EA-DA22-ABA5-E4D08CC6EA8B}" name="Charles Leach" initials="CL" userId="S::cleach@manganinc.com::c0d43124-f436-4c97-a003-f5d7a99ff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482B1-D01C-468D-B2AE-6E59A887D591}" v="2367" vWet="2369" dt="2023-04-12T15:53:32.130"/>
    <p1510:client id="{3B65FE57-C0F4-4E26-92FF-AB0A17D46E66}" v="491" dt="2023-04-12T16:48:23.629"/>
    <p1510:client id="{B81A706B-B10C-4FB4-ACBB-638FBA153591}" v="5649" dt="2023-04-12T17:06:29.070"/>
    <p1510:client id="{D978D4A6-BD38-8E51-44F5-5062A71DDCAF}" v="20" dt="2023-04-12T17:06:44.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660"/>
  </p:normalViewPr>
  <p:slideViewPr>
    <p:cSldViewPr snapToGrid="0">
      <p:cViewPr varScale="1">
        <p:scale>
          <a:sx n="111" d="100"/>
          <a:sy n="111" d="100"/>
        </p:scale>
        <p:origin x="17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Forbes   (229)" userId="S::donald.forbes@patoncontrols.com::98ed8840-aeb2-4eb9-af7a-3b623c4c8eed" providerId="AD" clId="Web-{CA031A0A-4F0D-C2AF-23C1-B76B2300694F}"/>
    <pc:docChg chg="addSld modSld">
      <pc:chgData name="Donald Forbes   (229)" userId="S::donald.forbes@patoncontrols.com::98ed8840-aeb2-4eb9-af7a-3b623c4c8eed" providerId="AD" clId="Web-{CA031A0A-4F0D-C2AF-23C1-B76B2300694F}" dt="2023-04-10T14:46:59.583" v="316" actId="20577"/>
      <pc:docMkLst>
        <pc:docMk/>
      </pc:docMkLst>
      <pc:sldChg chg="modSp">
        <pc:chgData name="Donald Forbes   (229)" userId="S::donald.forbes@patoncontrols.com::98ed8840-aeb2-4eb9-af7a-3b623c4c8eed" providerId="AD" clId="Web-{CA031A0A-4F0D-C2AF-23C1-B76B2300694F}" dt="2023-04-10T14:46:23.066" v="286" actId="20577"/>
        <pc:sldMkLst>
          <pc:docMk/>
          <pc:sldMk cId="1551385698" sldId="5180"/>
        </pc:sldMkLst>
        <pc:spChg chg="mod">
          <ac:chgData name="Donald Forbes   (229)" userId="S::donald.forbes@patoncontrols.com::98ed8840-aeb2-4eb9-af7a-3b623c4c8eed" providerId="AD" clId="Web-{CA031A0A-4F0D-C2AF-23C1-B76B2300694F}" dt="2023-04-10T14:46:23.066" v="286" actId="20577"/>
          <ac:spMkLst>
            <pc:docMk/>
            <pc:sldMk cId="1551385698" sldId="5180"/>
            <ac:spMk id="3" creationId="{FD06DA2D-2A73-A218-FDD3-5BFEC6C3CB0F}"/>
          </ac:spMkLst>
        </pc:spChg>
      </pc:sldChg>
      <pc:sldChg chg="modSp add replId">
        <pc:chgData name="Donald Forbes   (229)" userId="S::donald.forbes@patoncontrols.com::98ed8840-aeb2-4eb9-af7a-3b623c4c8eed" providerId="AD" clId="Web-{CA031A0A-4F0D-C2AF-23C1-B76B2300694F}" dt="2023-04-10T14:46:59.583" v="316" actId="20577"/>
        <pc:sldMkLst>
          <pc:docMk/>
          <pc:sldMk cId="3316410455" sldId="5181"/>
        </pc:sldMkLst>
        <pc:spChg chg="mod">
          <ac:chgData name="Donald Forbes   (229)" userId="S::donald.forbes@patoncontrols.com::98ed8840-aeb2-4eb9-af7a-3b623c4c8eed" providerId="AD" clId="Web-{CA031A0A-4F0D-C2AF-23C1-B76B2300694F}" dt="2023-04-10T14:46:59.583" v="316" actId="20577"/>
          <ac:spMkLst>
            <pc:docMk/>
            <pc:sldMk cId="3316410455" sldId="5181"/>
            <ac:spMk id="3" creationId="{FD06DA2D-2A73-A218-FDD3-5BFEC6C3CB0F}"/>
          </ac:spMkLst>
        </pc:spChg>
      </pc:sldChg>
    </pc:docChg>
  </pc:docChgLst>
  <pc:docChgLst>
    <pc:chgData name="Donald Forbes   (229)" userId="S::donald.forbes@patoncontrols.com::98ed8840-aeb2-4eb9-af7a-3b623c4c8eed" providerId="AD" clId="Web-{1A33D4E4-353A-ED9E-36D2-90E4A052B488}"/>
    <pc:docChg chg="modSld">
      <pc:chgData name="Donald Forbes   (229)" userId="S::donald.forbes@patoncontrols.com::98ed8840-aeb2-4eb9-af7a-3b623c4c8eed" providerId="AD" clId="Web-{1A33D4E4-353A-ED9E-36D2-90E4A052B488}" dt="2023-04-10T12:13:00.956" v="10" actId="20577"/>
      <pc:docMkLst>
        <pc:docMk/>
      </pc:docMkLst>
      <pc:sldChg chg="modSp">
        <pc:chgData name="Donald Forbes   (229)" userId="S::donald.forbes@patoncontrols.com::98ed8840-aeb2-4eb9-af7a-3b623c4c8eed" providerId="AD" clId="Web-{1A33D4E4-353A-ED9E-36D2-90E4A052B488}" dt="2023-04-10T12:13:00.956" v="10" actId="20577"/>
        <pc:sldMkLst>
          <pc:docMk/>
          <pc:sldMk cId="1587061357" sldId="5150"/>
        </pc:sldMkLst>
        <pc:spChg chg="mod">
          <ac:chgData name="Donald Forbes   (229)" userId="S::donald.forbes@patoncontrols.com::98ed8840-aeb2-4eb9-af7a-3b623c4c8eed" providerId="AD" clId="Web-{1A33D4E4-353A-ED9E-36D2-90E4A052B488}" dt="2023-04-10T12:13:00.956" v="10" actId="20577"/>
          <ac:spMkLst>
            <pc:docMk/>
            <pc:sldMk cId="1587061357" sldId="5150"/>
            <ac:spMk id="10" creationId="{6F8AE480-9D5A-4A7E-5285-77711B79A99A}"/>
          </ac:spMkLst>
        </pc:spChg>
      </pc:sldChg>
    </pc:docChg>
  </pc:docChgLst>
  <pc:docChgLst>
    <pc:chgData name="Jeffrey Markovich" userId="4b3f4b65-5ae6-4b9b-b0e5-cc4034916735" providerId="ADAL" clId="{B81A706B-B10C-4FB4-ACBB-638FBA153591}"/>
    <pc:docChg chg="modSld">
      <pc:chgData name="Jeffrey Markovich" userId="4b3f4b65-5ae6-4b9b-b0e5-cc4034916735" providerId="ADAL" clId="{B81A706B-B10C-4FB4-ACBB-638FBA153591}" dt="2023-04-12T20:08:32.787" v="5" actId="6549"/>
      <pc:docMkLst>
        <pc:docMk/>
      </pc:docMkLst>
      <pc:sldChg chg="modSp mod">
        <pc:chgData name="Jeffrey Markovich" userId="4b3f4b65-5ae6-4b9b-b0e5-cc4034916735" providerId="ADAL" clId="{B81A706B-B10C-4FB4-ACBB-638FBA153591}" dt="2023-04-12T18:42:26.992" v="3" actId="20577"/>
        <pc:sldMkLst>
          <pc:docMk/>
          <pc:sldMk cId="3012775066" sldId="5141"/>
        </pc:sldMkLst>
        <pc:spChg chg="mod">
          <ac:chgData name="Jeffrey Markovich" userId="4b3f4b65-5ae6-4b9b-b0e5-cc4034916735" providerId="ADAL" clId="{B81A706B-B10C-4FB4-ACBB-638FBA153591}" dt="2023-04-12T18:42:26.992" v="3" actId="20577"/>
          <ac:spMkLst>
            <pc:docMk/>
            <pc:sldMk cId="3012775066" sldId="5141"/>
            <ac:spMk id="13" creationId="{5B541093-D41C-121B-3167-3D856C097545}"/>
          </ac:spMkLst>
        </pc:spChg>
      </pc:sldChg>
      <pc:sldChg chg="modSp mod">
        <pc:chgData name="Jeffrey Markovich" userId="4b3f4b65-5ae6-4b9b-b0e5-cc4034916735" providerId="ADAL" clId="{B81A706B-B10C-4FB4-ACBB-638FBA153591}" dt="2023-04-12T20:08:32.787" v="5" actId="6549"/>
        <pc:sldMkLst>
          <pc:docMk/>
          <pc:sldMk cId="636551763" sldId="5148"/>
        </pc:sldMkLst>
        <pc:spChg chg="mod">
          <ac:chgData name="Jeffrey Markovich" userId="4b3f4b65-5ae6-4b9b-b0e5-cc4034916735" providerId="ADAL" clId="{B81A706B-B10C-4FB4-ACBB-638FBA153591}" dt="2023-04-12T20:08:32.787" v="5" actId="6549"/>
          <ac:spMkLst>
            <pc:docMk/>
            <pc:sldMk cId="636551763" sldId="5148"/>
            <ac:spMk id="4" creationId="{569897A0-682A-43F4-BF0B-ADCA3D2A7585}"/>
          </ac:spMkLst>
        </pc:spChg>
      </pc:sldChg>
    </pc:docChg>
  </pc:docChgLst>
  <pc:docChgLst>
    <pc:chgData name="Will Sturtevant" userId="S::will.sturtevant@patoncontrols.com::3f239d0b-6e1e-4628-b6be-88ee13609841" providerId="AD" clId="Web-{81438D47-6E38-C66E-CDFF-C3BE5CACB5DB}"/>
    <pc:docChg chg="modSld">
      <pc:chgData name="Will Sturtevant" userId="S::will.sturtevant@patoncontrols.com::3f239d0b-6e1e-4628-b6be-88ee13609841" providerId="AD" clId="Web-{81438D47-6E38-C66E-CDFF-C3BE5CACB5DB}" dt="2023-04-11T23:16:57.565" v="3"/>
      <pc:docMkLst>
        <pc:docMk/>
      </pc:docMkLst>
      <pc:sldChg chg="addSp delSp modSp">
        <pc:chgData name="Will Sturtevant" userId="S::will.sturtevant@patoncontrols.com::3f239d0b-6e1e-4628-b6be-88ee13609841" providerId="AD" clId="Web-{81438D47-6E38-C66E-CDFF-C3BE5CACB5DB}" dt="2023-04-11T23:16:57.565" v="3"/>
        <pc:sldMkLst>
          <pc:docMk/>
          <pc:sldMk cId="192961987" sldId="257"/>
        </pc:sldMkLst>
        <pc:spChg chg="add del mod">
          <ac:chgData name="Will Sturtevant" userId="S::will.sturtevant@patoncontrols.com::3f239d0b-6e1e-4628-b6be-88ee13609841" providerId="AD" clId="Web-{81438D47-6E38-C66E-CDFF-C3BE5CACB5DB}" dt="2023-04-11T23:16:57.565" v="3"/>
          <ac:spMkLst>
            <pc:docMk/>
            <pc:sldMk cId="192961987" sldId="257"/>
            <ac:spMk id="3" creationId="{DCD3DBB4-4530-813D-07B8-7B2C242CD8B6}"/>
          </ac:spMkLst>
        </pc:spChg>
      </pc:sldChg>
    </pc:docChg>
  </pc:docChgLst>
  <pc:docChgLst>
    <pc:chgData name="Donald Forbes   (229)" userId="S::donald.forbes@patoncontrols.com::98ed8840-aeb2-4eb9-af7a-3b623c4c8eed" providerId="AD" clId="Web-{D68A4C30-0014-C15F-D6B4-FB0397ACC788}"/>
    <pc:docChg chg="addSld modSld">
      <pc:chgData name="Donald Forbes   (229)" userId="S::donald.forbes@patoncontrols.com::98ed8840-aeb2-4eb9-af7a-3b623c4c8eed" providerId="AD" clId="Web-{D68A4C30-0014-C15F-D6B4-FB0397ACC788}" dt="2023-04-10T14:35:20.916" v="1423" actId="20577"/>
      <pc:docMkLst>
        <pc:docMk/>
      </pc:docMkLst>
      <pc:sldChg chg="modSp">
        <pc:chgData name="Donald Forbes   (229)" userId="S::donald.forbes@patoncontrols.com::98ed8840-aeb2-4eb9-af7a-3b623c4c8eed" providerId="AD" clId="Web-{D68A4C30-0014-C15F-D6B4-FB0397ACC788}" dt="2023-04-10T13:07:40.405" v="379" actId="20577"/>
        <pc:sldMkLst>
          <pc:docMk/>
          <pc:sldMk cId="1587061357" sldId="5150"/>
        </pc:sldMkLst>
        <pc:spChg chg="mod">
          <ac:chgData name="Donald Forbes   (229)" userId="S::donald.forbes@patoncontrols.com::98ed8840-aeb2-4eb9-af7a-3b623c4c8eed" providerId="AD" clId="Web-{D68A4C30-0014-C15F-D6B4-FB0397ACC788}" dt="2023-04-10T13:07:40.405" v="379" actId="20577"/>
          <ac:spMkLst>
            <pc:docMk/>
            <pc:sldMk cId="1587061357" sldId="5150"/>
            <ac:spMk id="10" creationId="{6F8AE480-9D5A-4A7E-5285-77711B79A99A}"/>
          </ac:spMkLst>
        </pc:spChg>
      </pc:sldChg>
      <pc:sldChg chg="modSp new">
        <pc:chgData name="Donald Forbes   (229)" userId="S::donald.forbes@patoncontrols.com::98ed8840-aeb2-4eb9-af7a-3b623c4c8eed" providerId="AD" clId="Web-{D68A4C30-0014-C15F-D6B4-FB0397ACC788}" dt="2023-04-10T13:46:16.327" v="815" actId="20577"/>
        <pc:sldMkLst>
          <pc:docMk/>
          <pc:sldMk cId="3833057133" sldId="5177"/>
        </pc:sldMkLst>
        <pc:spChg chg="mod">
          <ac:chgData name="Donald Forbes   (229)" userId="S::donald.forbes@patoncontrols.com::98ed8840-aeb2-4eb9-af7a-3b623c4c8eed" providerId="AD" clId="Web-{D68A4C30-0014-C15F-D6B4-FB0397ACC788}" dt="2023-04-10T13:08:23.906" v="381" actId="20577"/>
          <ac:spMkLst>
            <pc:docMk/>
            <pc:sldMk cId="3833057133" sldId="5177"/>
            <ac:spMk id="2" creationId="{61AD6CFB-BB00-3556-74AA-179326AD18B7}"/>
          </ac:spMkLst>
        </pc:spChg>
        <pc:spChg chg="mod">
          <ac:chgData name="Donald Forbes   (229)" userId="S::donald.forbes@patoncontrols.com::98ed8840-aeb2-4eb9-af7a-3b623c4c8eed" providerId="AD" clId="Web-{D68A4C30-0014-C15F-D6B4-FB0397ACC788}" dt="2023-04-10T13:46:16.327" v="815" actId="20577"/>
          <ac:spMkLst>
            <pc:docMk/>
            <pc:sldMk cId="3833057133" sldId="5177"/>
            <ac:spMk id="3" creationId="{FD06DA2D-2A73-A218-FDD3-5BFEC6C3CB0F}"/>
          </ac:spMkLst>
        </pc:spChg>
        <pc:spChg chg="mod">
          <ac:chgData name="Donald Forbes   (229)" userId="S::donald.forbes@patoncontrols.com::98ed8840-aeb2-4eb9-af7a-3b623c4c8eed" providerId="AD" clId="Web-{D68A4C30-0014-C15F-D6B4-FB0397ACC788}" dt="2023-04-10T13:08:33.313" v="383" actId="20577"/>
          <ac:spMkLst>
            <pc:docMk/>
            <pc:sldMk cId="3833057133" sldId="5177"/>
            <ac:spMk id="4" creationId="{9853EC81-95BC-3160-363C-F843177D17AE}"/>
          </ac:spMkLst>
        </pc:spChg>
      </pc:sldChg>
      <pc:sldChg chg="modSp add replId">
        <pc:chgData name="Donald Forbes   (229)" userId="S::donald.forbes@patoncontrols.com::98ed8840-aeb2-4eb9-af7a-3b623c4c8eed" providerId="AD" clId="Web-{D68A4C30-0014-C15F-D6B4-FB0397ACC788}" dt="2023-04-10T14:35:20.916" v="1423" actId="20577"/>
        <pc:sldMkLst>
          <pc:docMk/>
          <pc:sldMk cId="3424924243" sldId="5178"/>
        </pc:sldMkLst>
        <pc:spChg chg="mod">
          <ac:chgData name="Donald Forbes   (229)" userId="S::donald.forbes@patoncontrols.com::98ed8840-aeb2-4eb9-af7a-3b623c4c8eed" providerId="AD" clId="Web-{D68A4C30-0014-C15F-D6B4-FB0397ACC788}" dt="2023-04-10T14:35:20.916" v="1423" actId="20577"/>
          <ac:spMkLst>
            <pc:docMk/>
            <pc:sldMk cId="3424924243" sldId="5178"/>
            <ac:spMk id="3" creationId="{FD06DA2D-2A73-A218-FDD3-5BFEC6C3CB0F}"/>
          </ac:spMkLst>
        </pc:spChg>
      </pc:sldChg>
      <pc:sldChg chg="modSp add replId">
        <pc:chgData name="Donald Forbes   (229)" userId="S::donald.forbes@patoncontrols.com::98ed8840-aeb2-4eb9-af7a-3b623c4c8eed" providerId="AD" clId="Web-{D68A4C30-0014-C15F-D6B4-FB0397ACC788}" dt="2023-04-10T14:18:36.526" v="1297" actId="20577"/>
        <pc:sldMkLst>
          <pc:docMk/>
          <pc:sldMk cId="668931798" sldId="5179"/>
        </pc:sldMkLst>
        <pc:spChg chg="mod">
          <ac:chgData name="Donald Forbes   (229)" userId="S::donald.forbes@patoncontrols.com::98ed8840-aeb2-4eb9-af7a-3b623c4c8eed" providerId="AD" clId="Web-{D68A4C30-0014-C15F-D6B4-FB0397ACC788}" dt="2023-04-10T14:18:36.526" v="1297" actId="20577"/>
          <ac:spMkLst>
            <pc:docMk/>
            <pc:sldMk cId="668931798" sldId="5179"/>
            <ac:spMk id="3" creationId="{FD06DA2D-2A73-A218-FDD3-5BFEC6C3CB0F}"/>
          </ac:spMkLst>
        </pc:spChg>
      </pc:sldChg>
      <pc:sldChg chg="modSp add replId">
        <pc:chgData name="Donald Forbes   (229)" userId="S::donald.forbes@patoncontrols.com::98ed8840-aeb2-4eb9-af7a-3b623c4c8eed" providerId="AD" clId="Web-{D68A4C30-0014-C15F-D6B4-FB0397ACC788}" dt="2023-04-10T14:23:53.005" v="1422" actId="20577"/>
        <pc:sldMkLst>
          <pc:docMk/>
          <pc:sldMk cId="1551385698" sldId="5180"/>
        </pc:sldMkLst>
        <pc:spChg chg="mod">
          <ac:chgData name="Donald Forbes   (229)" userId="S::donald.forbes@patoncontrols.com::98ed8840-aeb2-4eb9-af7a-3b623c4c8eed" providerId="AD" clId="Web-{D68A4C30-0014-C15F-D6B4-FB0397ACC788}" dt="2023-04-10T14:23:53.005" v="1422" actId="20577"/>
          <ac:spMkLst>
            <pc:docMk/>
            <pc:sldMk cId="1551385698" sldId="5180"/>
            <ac:spMk id="3" creationId="{FD06DA2D-2A73-A218-FDD3-5BFEC6C3CB0F}"/>
          </ac:spMkLst>
        </pc:spChg>
      </pc:sldChg>
    </pc:docChg>
  </pc:docChgLst>
  <pc:docChgLst>
    <pc:chgData name="Chad Sims" userId="S::chad.sims@patoncontrols.com::cf30fa16-4818-40e1-b01c-c52120352db3" providerId="AD" clId="Web-{464FBAE2-CBC5-5383-5BFB-A3A9136E10E9}"/>
    <pc:docChg chg="addSld delSld modSld sldOrd">
      <pc:chgData name="Chad Sims" userId="S::chad.sims@patoncontrols.com::cf30fa16-4818-40e1-b01c-c52120352db3" providerId="AD" clId="Web-{464FBAE2-CBC5-5383-5BFB-A3A9136E10E9}" dt="2023-04-11T19:52:02.944" v="993" actId="20577"/>
      <pc:docMkLst>
        <pc:docMk/>
      </pc:docMkLst>
      <pc:sldChg chg="addSp delSp modSp">
        <pc:chgData name="Chad Sims" userId="S::chad.sims@patoncontrols.com::cf30fa16-4818-40e1-b01c-c52120352db3" providerId="AD" clId="Web-{464FBAE2-CBC5-5383-5BFB-A3A9136E10E9}" dt="2023-04-11T19:52:02.944" v="993" actId="20577"/>
        <pc:sldMkLst>
          <pc:docMk/>
          <pc:sldMk cId="3942261170" sldId="5182"/>
        </pc:sldMkLst>
        <pc:spChg chg="mod">
          <ac:chgData name="Chad Sims" userId="S::chad.sims@patoncontrols.com::cf30fa16-4818-40e1-b01c-c52120352db3" providerId="AD" clId="Web-{464FBAE2-CBC5-5383-5BFB-A3A9136E10E9}" dt="2023-04-11T16:30:36.568" v="4" actId="20577"/>
          <ac:spMkLst>
            <pc:docMk/>
            <pc:sldMk cId="3942261170" sldId="5182"/>
            <ac:spMk id="4" creationId="{569897A0-682A-43F4-BF0B-ADCA3D2A7585}"/>
          </ac:spMkLst>
        </pc:spChg>
        <pc:spChg chg="mod">
          <ac:chgData name="Chad Sims" userId="S::chad.sims@patoncontrols.com::cf30fa16-4818-40e1-b01c-c52120352db3" providerId="AD" clId="Web-{464FBAE2-CBC5-5383-5BFB-A3A9136E10E9}" dt="2023-04-11T19:52:02.944" v="993" actId="20577"/>
          <ac:spMkLst>
            <pc:docMk/>
            <pc:sldMk cId="3942261170" sldId="5182"/>
            <ac:spMk id="10" creationId="{120D1220-5976-B626-9B2D-9CA92B2B04CB}"/>
          </ac:spMkLst>
        </pc:spChg>
        <pc:graphicFrameChg chg="add del mod modGraphic">
          <ac:chgData name="Chad Sims" userId="S::chad.sims@patoncontrols.com::cf30fa16-4818-40e1-b01c-c52120352db3" providerId="AD" clId="Web-{464FBAE2-CBC5-5383-5BFB-A3A9136E10E9}" dt="2023-04-11T18:57:21.914" v="866"/>
          <ac:graphicFrameMkLst>
            <pc:docMk/>
            <pc:sldMk cId="3942261170" sldId="5182"/>
            <ac:graphicFrameMk id="6" creationId="{D0587A57-3A5F-45E3-418F-5C03D4757AEC}"/>
          </ac:graphicFrameMkLst>
        </pc:graphicFrameChg>
        <pc:graphicFrameChg chg="add del mod">
          <ac:chgData name="Chad Sims" userId="S::chad.sims@patoncontrols.com::cf30fa16-4818-40e1-b01c-c52120352db3" providerId="AD" clId="Web-{464FBAE2-CBC5-5383-5BFB-A3A9136E10E9}" dt="2023-04-11T19:02:21.014" v="897"/>
          <ac:graphicFrameMkLst>
            <pc:docMk/>
            <pc:sldMk cId="3942261170" sldId="5182"/>
            <ac:graphicFrameMk id="8" creationId="{07433043-7BB7-9F0D-8EA2-0A42312386B1}"/>
          </ac:graphicFrameMkLst>
        </pc:graphicFrameChg>
        <pc:picChg chg="add del mod">
          <ac:chgData name="Chad Sims" userId="S::chad.sims@patoncontrols.com::cf30fa16-4818-40e1-b01c-c52120352db3" providerId="AD" clId="Web-{464FBAE2-CBC5-5383-5BFB-A3A9136E10E9}" dt="2023-04-11T19:06:54.408" v="906"/>
          <ac:picMkLst>
            <pc:docMk/>
            <pc:sldMk cId="3942261170" sldId="5182"/>
            <ac:picMk id="9" creationId="{C3798B83-0861-6A3F-AF77-37B2430BB498}"/>
          </ac:picMkLst>
        </pc:picChg>
        <pc:picChg chg="add del mod">
          <ac:chgData name="Chad Sims" userId="S::chad.sims@patoncontrols.com::cf30fa16-4818-40e1-b01c-c52120352db3" providerId="AD" clId="Web-{464FBAE2-CBC5-5383-5BFB-A3A9136E10E9}" dt="2023-04-11T19:31:58.296" v="918"/>
          <ac:picMkLst>
            <pc:docMk/>
            <pc:sldMk cId="3942261170" sldId="5182"/>
            <ac:picMk id="11" creationId="{DCA2E1EB-8998-ABAA-0E72-A12A6C9DA018}"/>
          </ac:picMkLst>
        </pc:picChg>
        <pc:picChg chg="add del mod">
          <ac:chgData name="Chad Sims" userId="S::chad.sims@patoncontrols.com::cf30fa16-4818-40e1-b01c-c52120352db3" providerId="AD" clId="Web-{464FBAE2-CBC5-5383-5BFB-A3A9136E10E9}" dt="2023-04-11T19:34:14.431" v="924"/>
          <ac:picMkLst>
            <pc:docMk/>
            <pc:sldMk cId="3942261170" sldId="5182"/>
            <ac:picMk id="13" creationId="{AFDF4F94-DC09-19BC-2C8D-CA4B62A0C69E}"/>
          </ac:picMkLst>
        </pc:picChg>
        <pc:picChg chg="add mod">
          <ac:chgData name="Chad Sims" userId="S::chad.sims@patoncontrols.com::cf30fa16-4818-40e1-b01c-c52120352db3" providerId="AD" clId="Web-{464FBAE2-CBC5-5383-5BFB-A3A9136E10E9}" dt="2023-04-11T19:34:23.822" v="928" actId="1076"/>
          <ac:picMkLst>
            <pc:docMk/>
            <pc:sldMk cId="3942261170" sldId="5182"/>
            <ac:picMk id="14" creationId="{A2B236FE-83A3-D2B0-FD5A-B801900E63A3}"/>
          </ac:picMkLst>
        </pc:picChg>
      </pc:sldChg>
      <pc:sldChg chg="addSp delSp modSp">
        <pc:chgData name="Chad Sims" userId="S::chad.sims@patoncontrols.com::cf30fa16-4818-40e1-b01c-c52120352db3" providerId="AD" clId="Web-{464FBAE2-CBC5-5383-5BFB-A3A9136E10E9}" dt="2023-04-11T18:49:47.273" v="811" actId="14100"/>
        <pc:sldMkLst>
          <pc:docMk/>
          <pc:sldMk cId="746258491" sldId="5183"/>
        </pc:sldMkLst>
        <pc:spChg chg="mod">
          <ac:chgData name="Chad Sims" userId="S::chad.sims@patoncontrols.com::cf30fa16-4818-40e1-b01c-c52120352db3" providerId="AD" clId="Web-{464FBAE2-CBC5-5383-5BFB-A3A9136E10E9}" dt="2023-04-11T18:26:49.066" v="553" actId="20577"/>
          <ac:spMkLst>
            <pc:docMk/>
            <pc:sldMk cId="746258491" sldId="5183"/>
            <ac:spMk id="4" creationId="{569897A0-682A-43F4-BF0B-ADCA3D2A7585}"/>
          </ac:spMkLst>
        </pc:spChg>
        <pc:picChg chg="add mod">
          <ac:chgData name="Chad Sims" userId="S::chad.sims@patoncontrols.com::cf30fa16-4818-40e1-b01c-c52120352db3" providerId="AD" clId="Web-{464FBAE2-CBC5-5383-5BFB-A3A9136E10E9}" dt="2023-04-11T18:22:59.487" v="546" actId="14100"/>
          <ac:picMkLst>
            <pc:docMk/>
            <pc:sldMk cId="746258491" sldId="5183"/>
            <ac:picMk id="3" creationId="{AE5735B5-2B14-37D3-2025-7016B7021C95}"/>
          </ac:picMkLst>
        </pc:picChg>
        <pc:picChg chg="add del mod">
          <ac:chgData name="Chad Sims" userId="S::chad.sims@patoncontrols.com::cf30fa16-4818-40e1-b01c-c52120352db3" providerId="AD" clId="Web-{464FBAE2-CBC5-5383-5BFB-A3A9136E10E9}" dt="2023-04-11T18:49:36.084" v="808"/>
          <ac:picMkLst>
            <pc:docMk/>
            <pc:sldMk cId="746258491" sldId="5183"/>
            <ac:picMk id="6" creationId="{04DCDAC8-9618-DE39-75FA-7E3C8D6584B1}"/>
          </ac:picMkLst>
        </pc:picChg>
        <pc:picChg chg="del">
          <ac:chgData name="Chad Sims" userId="S::chad.sims@patoncontrols.com::cf30fa16-4818-40e1-b01c-c52120352db3" providerId="AD" clId="Web-{464FBAE2-CBC5-5383-5BFB-A3A9136E10E9}" dt="2023-04-11T18:22:20.297" v="541"/>
          <ac:picMkLst>
            <pc:docMk/>
            <pc:sldMk cId="746258491" sldId="5183"/>
            <ac:picMk id="7" creationId="{D52E6F32-D92D-561B-0A95-C30640A58857}"/>
          </ac:picMkLst>
        </pc:picChg>
        <pc:picChg chg="del">
          <ac:chgData name="Chad Sims" userId="S::chad.sims@patoncontrols.com::cf30fa16-4818-40e1-b01c-c52120352db3" providerId="AD" clId="Web-{464FBAE2-CBC5-5383-5BFB-A3A9136E10E9}" dt="2023-04-11T18:36:47.389" v="802"/>
          <ac:picMkLst>
            <pc:docMk/>
            <pc:sldMk cId="746258491" sldId="5183"/>
            <ac:picMk id="8" creationId="{D12792DB-9032-0169-D7F2-7E41534772FB}"/>
          </ac:picMkLst>
        </pc:picChg>
        <pc:picChg chg="add mod">
          <ac:chgData name="Chad Sims" userId="S::chad.sims@patoncontrols.com::cf30fa16-4818-40e1-b01c-c52120352db3" providerId="AD" clId="Web-{464FBAE2-CBC5-5383-5BFB-A3A9136E10E9}" dt="2023-04-11T18:49:47.273" v="811" actId="14100"/>
          <ac:picMkLst>
            <pc:docMk/>
            <pc:sldMk cId="746258491" sldId="5183"/>
            <ac:picMk id="9" creationId="{89CF147D-EE37-D157-2C4D-6230AAF60A61}"/>
          </ac:picMkLst>
        </pc:picChg>
      </pc:sldChg>
      <pc:sldChg chg="addSp modSp new ord">
        <pc:chgData name="Chad Sims" userId="S::chad.sims@patoncontrols.com::cf30fa16-4818-40e1-b01c-c52120352db3" providerId="AD" clId="Web-{464FBAE2-CBC5-5383-5BFB-A3A9136E10E9}" dt="2023-04-11T19:51:32.958" v="992" actId="20577"/>
        <pc:sldMkLst>
          <pc:docMk/>
          <pc:sldMk cId="2944069555" sldId="5186"/>
        </pc:sldMkLst>
        <pc:spChg chg="mod">
          <ac:chgData name="Chad Sims" userId="S::chad.sims@patoncontrols.com::cf30fa16-4818-40e1-b01c-c52120352db3" providerId="AD" clId="Web-{464FBAE2-CBC5-5383-5BFB-A3A9136E10E9}" dt="2023-04-11T18:27:29.506" v="573" actId="20577"/>
          <ac:spMkLst>
            <pc:docMk/>
            <pc:sldMk cId="2944069555" sldId="5186"/>
            <ac:spMk id="2" creationId="{1C129A76-BA5A-0425-7CF3-2A8E9FF27162}"/>
          </ac:spMkLst>
        </pc:spChg>
        <pc:spChg chg="mod">
          <ac:chgData name="Chad Sims" userId="S::chad.sims@patoncontrols.com::cf30fa16-4818-40e1-b01c-c52120352db3" providerId="AD" clId="Web-{464FBAE2-CBC5-5383-5BFB-A3A9136E10E9}" dt="2023-04-11T19:51:32.958" v="992" actId="20577"/>
          <ac:spMkLst>
            <pc:docMk/>
            <pc:sldMk cId="2944069555" sldId="5186"/>
            <ac:spMk id="3" creationId="{87AB9549-F160-E444-9543-119A396C36BE}"/>
          </ac:spMkLst>
        </pc:spChg>
        <pc:spChg chg="mod">
          <ac:chgData name="Chad Sims" userId="S::chad.sims@patoncontrols.com::cf30fa16-4818-40e1-b01c-c52120352db3" providerId="AD" clId="Web-{464FBAE2-CBC5-5383-5BFB-A3A9136E10E9}" dt="2023-04-11T18:31:36.289" v="704" actId="20577"/>
          <ac:spMkLst>
            <pc:docMk/>
            <pc:sldMk cId="2944069555" sldId="5186"/>
            <ac:spMk id="4" creationId="{D3BC12DE-A36F-7600-7129-5E428B65F5F3}"/>
          </ac:spMkLst>
        </pc:spChg>
        <pc:picChg chg="add mod">
          <ac:chgData name="Chad Sims" userId="S::chad.sims@patoncontrols.com::cf30fa16-4818-40e1-b01c-c52120352db3" providerId="AD" clId="Web-{464FBAE2-CBC5-5383-5BFB-A3A9136E10E9}" dt="2023-04-11T19:51:06.174" v="979" actId="1076"/>
          <ac:picMkLst>
            <pc:docMk/>
            <pc:sldMk cId="2944069555" sldId="5186"/>
            <ac:picMk id="7" creationId="{19C6AF86-03DE-C996-3FFE-BE6CDD69E52A}"/>
          </ac:picMkLst>
        </pc:picChg>
        <pc:picChg chg="add mod">
          <ac:chgData name="Chad Sims" userId="S::chad.sims@patoncontrols.com::cf30fa16-4818-40e1-b01c-c52120352db3" providerId="AD" clId="Web-{464FBAE2-CBC5-5383-5BFB-A3A9136E10E9}" dt="2023-04-11T19:51:08.831" v="980" actId="1076"/>
          <ac:picMkLst>
            <pc:docMk/>
            <pc:sldMk cId="2944069555" sldId="5186"/>
            <ac:picMk id="8" creationId="{7EC6B5B8-4C9C-78F2-4F22-A51B8C3FAEA5}"/>
          </ac:picMkLst>
        </pc:picChg>
      </pc:sldChg>
      <pc:sldChg chg="new del">
        <pc:chgData name="Chad Sims" userId="S::chad.sims@patoncontrols.com::cf30fa16-4818-40e1-b01c-c52120352db3" providerId="AD" clId="Web-{464FBAE2-CBC5-5383-5BFB-A3A9136E10E9}" dt="2023-04-11T18:47:42.405" v="807"/>
        <pc:sldMkLst>
          <pc:docMk/>
          <pc:sldMk cId="46311908" sldId="5187"/>
        </pc:sldMkLst>
      </pc:sldChg>
    </pc:docChg>
  </pc:docChgLst>
  <pc:docChgLst>
    <pc:chgData name="Chris St. Jean   (5914)" userId="S::chris.stjean@patoncontrols.com::3c3fd071-dd62-4a82-b9ab-42c9a16cd9a9" providerId="AD" clId="Web-{E52D8D85-78DB-D75B-27AD-5767972FA2FC}"/>
    <pc:docChg chg="modSld">
      <pc:chgData name="Chris St. Jean   (5914)" userId="S::chris.stjean@patoncontrols.com::3c3fd071-dd62-4a82-b9ab-42c9a16cd9a9" providerId="AD" clId="Web-{E52D8D85-78DB-D75B-27AD-5767972FA2FC}" dt="2023-04-07T16:20:03.417" v="1691" actId="20577"/>
      <pc:docMkLst>
        <pc:docMk/>
      </pc:docMkLst>
      <pc:sldChg chg="addSp modSp">
        <pc:chgData name="Chris St. Jean   (5914)" userId="S::chris.stjean@patoncontrols.com::3c3fd071-dd62-4a82-b9ab-42c9a16cd9a9" providerId="AD" clId="Web-{E52D8D85-78DB-D75B-27AD-5767972FA2FC}" dt="2023-04-07T16:09:45.619" v="1465" actId="20577"/>
        <pc:sldMkLst>
          <pc:docMk/>
          <pc:sldMk cId="1749781708" sldId="5134"/>
        </pc:sldMkLst>
        <pc:spChg chg="add">
          <ac:chgData name="Chris St. Jean   (5914)" userId="S::chris.stjean@patoncontrols.com::3c3fd071-dd62-4a82-b9ab-42c9a16cd9a9" providerId="AD" clId="Web-{E52D8D85-78DB-D75B-27AD-5767972FA2FC}" dt="2023-04-07T16:07:47.878" v="1362"/>
          <ac:spMkLst>
            <pc:docMk/>
            <pc:sldMk cId="1749781708" sldId="5134"/>
            <ac:spMk id="7" creationId="{E1BE603A-76B9-0B41-8FAD-ED066FED33EB}"/>
          </ac:spMkLst>
        </pc:spChg>
        <pc:spChg chg="add">
          <ac:chgData name="Chris St. Jean   (5914)" userId="S::chris.stjean@patoncontrols.com::3c3fd071-dd62-4a82-b9ab-42c9a16cd9a9" providerId="AD" clId="Web-{E52D8D85-78DB-D75B-27AD-5767972FA2FC}" dt="2023-04-07T16:07:47.894" v="1363"/>
          <ac:spMkLst>
            <pc:docMk/>
            <pc:sldMk cId="1749781708" sldId="5134"/>
            <ac:spMk id="9" creationId="{39E9F475-561B-65B5-76A7-B134BEDDFC81}"/>
          </ac:spMkLst>
        </pc:spChg>
        <pc:spChg chg="add mod">
          <ac:chgData name="Chris St. Jean   (5914)" userId="S::chris.stjean@patoncontrols.com::3c3fd071-dd62-4a82-b9ab-42c9a16cd9a9" providerId="AD" clId="Web-{E52D8D85-78DB-D75B-27AD-5767972FA2FC}" dt="2023-04-07T16:08:31.756" v="1399" actId="20577"/>
          <ac:spMkLst>
            <pc:docMk/>
            <pc:sldMk cId="1749781708" sldId="5134"/>
            <ac:spMk id="11" creationId="{1146C18C-CBA5-2476-472B-4D852FC1834A}"/>
          </ac:spMkLst>
        </pc:spChg>
        <pc:spChg chg="add mod">
          <ac:chgData name="Chris St. Jean   (5914)" userId="S::chris.stjean@patoncontrols.com::3c3fd071-dd62-4a82-b9ab-42c9a16cd9a9" providerId="AD" clId="Web-{E52D8D85-78DB-D75B-27AD-5767972FA2FC}" dt="2023-04-07T16:09:45.619" v="1465" actId="20577"/>
          <ac:spMkLst>
            <pc:docMk/>
            <pc:sldMk cId="1749781708" sldId="5134"/>
            <ac:spMk id="13" creationId="{296C8290-0D3C-FB42-35DF-DEFC8CB46101}"/>
          </ac:spMkLst>
        </pc:spChg>
      </pc:sldChg>
      <pc:sldChg chg="addSp modSp">
        <pc:chgData name="Chris St. Jean   (5914)" userId="S::chris.stjean@patoncontrols.com::3c3fd071-dd62-4a82-b9ab-42c9a16cd9a9" providerId="AD" clId="Web-{E52D8D85-78DB-D75B-27AD-5767972FA2FC}" dt="2023-04-07T16:04:20.040" v="1282" actId="20577"/>
        <pc:sldMkLst>
          <pc:docMk/>
          <pc:sldMk cId="3012775066" sldId="5141"/>
        </pc:sldMkLst>
        <pc:spChg chg="add">
          <ac:chgData name="Chris St. Jean   (5914)" userId="S::chris.stjean@patoncontrols.com::3c3fd071-dd62-4a82-b9ab-42c9a16cd9a9" providerId="AD" clId="Web-{E52D8D85-78DB-D75B-27AD-5767972FA2FC}" dt="2023-04-07T15:55:40.825" v="1061"/>
          <ac:spMkLst>
            <pc:docMk/>
            <pc:sldMk cId="3012775066" sldId="5141"/>
            <ac:spMk id="7" creationId="{ED56E7A9-0751-D7B9-0E46-64C5610D273E}"/>
          </ac:spMkLst>
        </pc:spChg>
        <pc:spChg chg="add mod">
          <ac:chgData name="Chris St. Jean   (5914)" userId="S::chris.stjean@patoncontrols.com::3c3fd071-dd62-4a82-b9ab-42c9a16cd9a9" providerId="AD" clId="Web-{E52D8D85-78DB-D75B-27AD-5767972FA2FC}" dt="2023-04-07T15:57:41.988" v="1121" actId="1076"/>
          <ac:spMkLst>
            <pc:docMk/>
            <pc:sldMk cId="3012775066" sldId="5141"/>
            <ac:spMk id="9" creationId="{34C9B694-88C8-0ADB-0401-DE7E991E4A7D}"/>
          </ac:spMkLst>
        </pc:spChg>
        <pc:spChg chg="add mod">
          <ac:chgData name="Chris St. Jean   (5914)" userId="S::chris.stjean@patoncontrols.com::3c3fd071-dd62-4a82-b9ab-42c9a16cd9a9" providerId="AD" clId="Web-{E52D8D85-78DB-D75B-27AD-5767972FA2FC}" dt="2023-04-07T15:56:20.202" v="1079" actId="20577"/>
          <ac:spMkLst>
            <pc:docMk/>
            <pc:sldMk cId="3012775066" sldId="5141"/>
            <ac:spMk id="11" creationId="{8B4284E5-0016-EF21-4CD5-C3A880B1F2A7}"/>
          </ac:spMkLst>
        </pc:spChg>
        <pc:spChg chg="add mod">
          <ac:chgData name="Chris St. Jean   (5914)" userId="S::chris.stjean@patoncontrols.com::3c3fd071-dd62-4a82-b9ab-42c9a16cd9a9" providerId="AD" clId="Web-{E52D8D85-78DB-D75B-27AD-5767972FA2FC}" dt="2023-04-07T16:04:20.040" v="1282" actId="20577"/>
          <ac:spMkLst>
            <pc:docMk/>
            <pc:sldMk cId="3012775066" sldId="5141"/>
            <ac:spMk id="13" creationId="{5B541093-D41C-121B-3167-3D856C097545}"/>
          </ac:spMkLst>
        </pc:spChg>
      </pc:sldChg>
      <pc:sldChg chg="addSp modSp">
        <pc:chgData name="Chris St. Jean   (5914)" userId="S::chris.stjean@patoncontrols.com::3c3fd071-dd62-4a82-b9ab-42c9a16cd9a9" providerId="AD" clId="Web-{E52D8D85-78DB-D75B-27AD-5767972FA2FC}" dt="2023-04-07T15:50:55.732" v="939" actId="20577"/>
        <pc:sldMkLst>
          <pc:docMk/>
          <pc:sldMk cId="854551503" sldId="5143"/>
        </pc:sldMkLst>
        <pc:spChg chg="add">
          <ac:chgData name="Chris St. Jean   (5914)" userId="S::chris.stjean@patoncontrols.com::3c3fd071-dd62-4a82-b9ab-42c9a16cd9a9" providerId="AD" clId="Web-{E52D8D85-78DB-D75B-27AD-5767972FA2FC}" dt="2023-04-07T15:33:22.412" v="0"/>
          <ac:spMkLst>
            <pc:docMk/>
            <pc:sldMk cId="854551503" sldId="5143"/>
            <ac:spMk id="7" creationId="{9DDE24A1-7C72-6A4C-8DE6-52635AC6502D}"/>
          </ac:spMkLst>
        </pc:spChg>
        <pc:spChg chg="add mod">
          <ac:chgData name="Chris St. Jean   (5914)" userId="S::chris.stjean@patoncontrols.com::3c3fd071-dd62-4a82-b9ab-42c9a16cd9a9" providerId="AD" clId="Web-{E52D8D85-78DB-D75B-27AD-5767972FA2FC}" dt="2023-04-07T15:37:48.379" v="193" actId="20577"/>
          <ac:spMkLst>
            <pc:docMk/>
            <pc:sldMk cId="854551503" sldId="5143"/>
            <ac:spMk id="9" creationId="{DD6C08E3-DA01-406D-7E55-A032B8E8F583}"/>
          </ac:spMkLst>
        </pc:spChg>
        <pc:spChg chg="add mod">
          <ac:chgData name="Chris St. Jean   (5914)" userId="S::chris.stjean@patoncontrols.com::3c3fd071-dd62-4a82-b9ab-42c9a16cd9a9" providerId="AD" clId="Web-{E52D8D85-78DB-D75B-27AD-5767972FA2FC}" dt="2023-04-07T15:40:32.247" v="291" actId="20577"/>
          <ac:spMkLst>
            <pc:docMk/>
            <pc:sldMk cId="854551503" sldId="5143"/>
            <ac:spMk id="11" creationId="{05E959E5-AB5E-3252-F047-0A6E2E821C5A}"/>
          </ac:spMkLst>
        </pc:spChg>
        <pc:spChg chg="add mod">
          <ac:chgData name="Chris St. Jean   (5914)" userId="S::chris.stjean@patoncontrols.com::3c3fd071-dd62-4a82-b9ab-42c9a16cd9a9" providerId="AD" clId="Web-{E52D8D85-78DB-D75B-27AD-5767972FA2FC}" dt="2023-04-07T15:50:55.732" v="939" actId="20577"/>
          <ac:spMkLst>
            <pc:docMk/>
            <pc:sldMk cId="854551503" sldId="5143"/>
            <ac:spMk id="13" creationId="{506F333C-F9B8-8D1D-D06D-0F8E9225B446}"/>
          </ac:spMkLst>
        </pc:spChg>
      </pc:sldChg>
      <pc:sldChg chg="addSp delSp modSp">
        <pc:chgData name="Chris St. Jean   (5914)" userId="S::chris.stjean@patoncontrols.com::3c3fd071-dd62-4a82-b9ab-42c9a16cd9a9" providerId="AD" clId="Web-{E52D8D85-78DB-D75B-27AD-5767972FA2FC}" dt="2023-04-07T16:20:03.417" v="1691" actId="20577"/>
        <pc:sldMkLst>
          <pc:docMk/>
          <pc:sldMk cId="636551763" sldId="5148"/>
        </pc:sldMkLst>
        <pc:spChg chg="add">
          <ac:chgData name="Chris St. Jean   (5914)" userId="S::chris.stjean@patoncontrols.com::3c3fd071-dd62-4a82-b9ab-42c9a16cd9a9" providerId="AD" clId="Web-{E52D8D85-78DB-D75B-27AD-5767972FA2FC}" dt="2023-04-07T16:11:26.577" v="1467"/>
          <ac:spMkLst>
            <pc:docMk/>
            <pc:sldMk cId="636551763" sldId="5148"/>
            <ac:spMk id="7" creationId="{E3512FBF-C6B8-E7E2-D2D8-E68C9565A525}"/>
          </ac:spMkLst>
        </pc:spChg>
        <pc:spChg chg="del">
          <ac:chgData name="Chris St. Jean   (5914)" userId="S::chris.stjean@patoncontrols.com::3c3fd071-dd62-4a82-b9ab-42c9a16cd9a9" providerId="AD" clId="Web-{E52D8D85-78DB-D75B-27AD-5767972FA2FC}" dt="2023-04-07T16:10:10.620" v="1466"/>
          <ac:spMkLst>
            <pc:docMk/>
            <pc:sldMk cId="636551763" sldId="5148"/>
            <ac:spMk id="8" creationId="{2C0EE75C-1B63-3D69-A82C-9349EA8B7BC1}"/>
          </ac:spMkLst>
        </pc:spChg>
        <pc:spChg chg="add mod">
          <ac:chgData name="Chris St. Jean   (5914)" userId="S::chris.stjean@patoncontrols.com::3c3fd071-dd62-4a82-b9ab-42c9a16cd9a9" providerId="AD" clId="Web-{E52D8D85-78DB-D75B-27AD-5767972FA2FC}" dt="2023-04-07T16:13:12.614" v="1561" actId="20577"/>
          <ac:spMkLst>
            <pc:docMk/>
            <pc:sldMk cId="636551763" sldId="5148"/>
            <ac:spMk id="10" creationId="{49E178D2-E37F-11A0-140B-23327B099B8A}"/>
          </ac:spMkLst>
        </pc:spChg>
        <pc:spChg chg="add mod">
          <ac:chgData name="Chris St. Jean   (5914)" userId="S::chris.stjean@patoncontrols.com::3c3fd071-dd62-4a82-b9ab-42c9a16cd9a9" providerId="AD" clId="Web-{E52D8D85-78DB-D75B-27AD-5767972FA2FC}" dt="2023-04-07T16:19:24.602" v="1688" actId="20577"/>
          <ac:spMkLst>
            <pc:docMk/>
            <pc:sldMk cId="636551763" sldId="5148"/>
            <ac:spMk id="12" creationId="{763DF4D4-BE7E-4449-1C99-66F8CBBE4A91}"/>
          </ac:spMkLst>
        </pc:spChg>
        <pc:spChg chg="add mod">
          <ac:chgData name="Chris St. Jean   (5914)" userId="S::chris.stjean@patoncontrols.com::3c3fd071-dd62-4a82-b9ab-42c9a16cd9a9" providerId="AD" clId="Web-{E52D8D85-78DB-D75B-27AD-5767972FA2FC}" dt="2023-04-07T16:20:03.417" v="1691" actId="20577"/>
          <ac:spMkLst>
            <pc:docMk/>
            <pc:sldMk cId="636551763" sldId="5148"/>
            <ac:spMk id="14" creationId="{FA80C405-2510-55EF-4F18-7E162AA15476}"/>
          </ac:spMkLst>
        </pc:spChg>
      </pc:sldChg>
      <pc:sldChg chg="addSp modSp">
        <pc:chgData name="Chris St. Jean   (5914)" userId="S::chris.stjean@patoncontrols.com::3c3fd071-dd62-4a82-b9ab-42c9a16cd9a9" providerId="AD" clId="Web-{E52D8D85-78DB-D75B-27AD-5767972FA2FC}" dt="2023-04-07T15:54:35.212" v="1060" actId="20577"/>
        <pc:sldMkLst>
          <pc:docMk/>
          <pc:sldMk cId="348940661" sldId="5154"/>
        </pc:sldMkLst>
        <pc:spChg chg="add">
          <ac:chgData name="Chris St. Jean   (5914)" userId="S::chris.stjean@patoncontrols.com::3c3fd071-dd62-4a82-b9ab-42c9a16cd9a9" providerId="AD" clId="Web-{E52D8D85-78DB-D75B-27AD-5767972FA2FC}" dt="2023-04-07T15:51:42.656" v="940"/>
          <ac:spMkLst>
            <pc:docMk/>
            <pc:sldMk cId="348940661" sldId="5154"/>
            <ac:spMk id="7" creationId="{252D724D-BD8F-29C9-27CB-8BDE73817CDF}"/>
          </ac:spMkLst>
        </pc:spChg>
        <pc:spChg chg="add mod">
          <ac:chgData name="Chris St. Jean   (5914)" userId="S::chris.stjean@patoncontrols.com::3c3fd071-dd62-4a82-b9ab-42c9a16cd9a9" providerId="AD" clId="Web-{E52D8D85-78DB-D75B-27AD-5767972FA2FC}" dt="2023-04-07T15:53:06.301" v="1022" actId="20577"/>
          <ac:spMkLst>
            <pc:docMk/>
            <pc:sldMk cId="348940661" sldId="5154"/>
            <ac:spMk id="9" creationId="{3C3F9478-B092-AC7C-1056-F977D87F0807}"/>
          </ac:spMkLst>
        </pc:spChg>
        <pc:spChg chg="add mod">
          <ac:chgData name="Chris St. Jean   (5914)" userId="S::chris.stjean@patoncontrols.com::3c3fd071-dd62-4a82-b9ab-42c9a16cd9a9" providerId="AD" clId="Web-{E52D8D85-78DB-D75B-27AD-5767972FA2FC}" dt="2023-04-07T15:52:40.128" v="995" actId="20577"/>
          <ac:spMkLst>
            <pc:docMk/>
            <pc:sldMk cId="348940661" sldId="5154"/>
            <ac:spMk id="11" creationId="{4FFB9984-072E-5BDA-E0A9-EC63624550D8}"/>
          </ac:spMkLst>
        </pc:spChg>
        <pc:spChg chg="add mod">
          <ac:chgData name="Chris St. Jean   (5914)" userId="S::chris.stjean@patoncontrols.com::3c3fd071-dd62-4a82-b9ab-42c9a16cd9a9" providerId="AD" clId="Web-{E52D8D85-78DB-D75B-27AD-5767972FA2FC}" dt="2023-04-07T15:54:35.212" v="1060" actId="20577"/>
          <ac:spMkLst>
            <pc:docMk/>
            <pc:sldMk cId="348940661" sldId="5154"/>
            <ac:spMk id="13" creationId="{B166816F-13D6-33C5-7447-24FEDC1C724E}"/>
          </ac:spMkLst>
        </pc:spChg>
      </pc:sldChg>
      <pc:sldChg chg="addSp modSp">
        <pc:chgData name="Chris St. Jean   (5914)" userId="S::chris.stjean@patoncontrols.com::3c3fd071-dd62-4a82-b9ab-42c9a16cd9a9" providerId="AD" clId="Web-{E52D8D85-78DB-D75B-27AD-5767972FA2FC}" dt="2023-04-07T16:06:46.485" v="1361" actId="20577"/>
        <pc:sldMkLst>
          <pc:docMk/>
          <pc:sldMk cId="488879850" sldId="5155"/>
        </pc:sldMkLst>
        <pc:spChg chg="add">
          <ac:chgData name="Chris St. Jean   (5914)" userId="S::chris.stjean@patoncontrols.com::3c3fd071-dd62-4a82-b9ab-42c9a16cd9a9" providerId="AD" clId="Web-{E52D8D85-78DB-D75B-27AD-5767972FA2FC}" dt="2023-04-07T16:05:07.136" v="1283"/>
          <ac:spMkLst>
            <pc:docMk/>
            <pc:sldMk cId="488879850" sldId="5155"/>
            <ac:spMk id="7" creationId="{9A5822CA-B9AD-4C5E-BD53-2174F87C11DF}"/>
          </ac:spMkLst>
        </pc:spChg>
        <pc:spChg chg="add mod">
          <ac:chgData name="Chris St. Jean   (5914)" userId="S::chris.stjean@patoncontrols.com::3c3fd071-dd62-4a82-b9ab-42c9a16cd9a9" providerId="AD" clId="Web-{E52D8D85-78DB-D75B-27AD-5767972FA2FC}" dt="2023-04-07T16:06:17.202" v="1342" actId="20577"/>
          <ac:spMkLst>
            <pc:docMk/>
            <pc:sldMk cId="488879850" sldId="5155"/>
            <ac:spMk id="9" creationId="{E535B01C-832A-856A-C6AD-3E7662956990}"/>
          </ac:spMkLst>
        </pc:spChg>
        <pc:spChg chg="add mod">
          <ac:chgData name="Chris St. Jean   (5914)" userId="S::chris.stjean@patoncontrols.com::3c3fd071-dd62-4a82-b9ab-42c9a16cd9a9" providerId="AD" clId="Web-{E52D8D85-78DB-D75B-27AD-5767972FA2FC}" dt="2023-04-07T16:06:03.561" v="1310" actId="20577"/>
          <ac:spMkLst>
            <pc:docMk/>
            <pc:sldMk cId="488879850" sldId="5155"/>
            <ac:spMk id="11" creationId="{9D854ACB-AFB9-794C-2162-4F0580E7C8E3}"/>
          </ac:spMkLst>
        </pc:spChg>
        <pc:spChg chg="add mod">
          <ac:chgData name="Chris St. Jean   (5914)" userId="S::chris.stjean@patoncontrols.com::3c3fd071-dd62-4a82-b9ab-42c9a16cd9a9" providerId="AD" clId="Web-{E52D8D85-78DB-D75B-27AD-5767972FA2FC}" dt="2023-04-07T16:06:46.485" v="1361" actId="20577"/>
          <ac:spMkLst>
            <pc:docMk/>
            <pc:sldMk cId="488879850" sldId="5155"/>
            <ac:spMk id="13" creationId="{01D4FEDF-887A-3340-4F67-DF1DF51852E8}"/>
          </ac:spMkLst>
        </pc:spChg>
      </pc:sldChg>
    </pc:docChg>
  </pc:docChgLst>
  <pc:docChgLst>
    <pc:chgData name="Jeffrey Markovich   (5902)" userId="4b3f4b65-5ae6-4b9b-b0e5-cc4034916735" providerId="ADAL" clId="{B81A706B-B10C-4FB4-ACBB-638FBA153591}"/>
    <pc:docChg chg="undo redo custSel addSld delSld modSld sldOrd">
      <pc:chgData name="Jeffrey Markovich   (5902)" userId="4b3f4b65-5ae6-4b9b-b0e5-cc4034916735" providerId="ADAL" clId="{B81A706B-B10C-4FB4-ACBB-638FBA153591}" dt="2023-04-13T13:56:04.569" v="6089" actId="1076"/>
      <pc:docMkLst>
        <pc:docMk/>
      </pc:docMkLst>
      <pc:sldChg chg="modSp mod">
        <pc:chgData name="Jeffrey Markovich   (5902)" userId="4b3f4b65-5ae6-4b9b-b0e5-cc4034916735" providerId="ADAL" clId="{B81A706B-B10C-4FB4-ACBB-638FBA153591}" dt="2023-04-12T16:35:08.116" v="5558" actId="400"/>
        <pc:sldMkLst>
          <pc:docMk/>
          <pc:sldMk cId="2039801793" sldId="256"/>
        </pc:sldMkLst>
        <pc:spChg chg="mod">
          <ac:chgData name="Jeffrey Markovich   (5902)" userId="4b3f4b65-5ae6-4b9b-b0e5-cc4034916735" providerId="ADAL" clId="{B81A706B-B10C-4FB4-ACBB-638FBA153591}" dt="2023-04-07T20:39:15.749" v="2" actId="400"/>
          <ac:spMkLst>
            <pc:docMk/>
            <pc:sldMk cId="2039801793" sldId="256"/>
            <ac:spMk id="18" creationId="{29EA3CD6-3290-4CE6-B231-DB2B998036ED}"/>
          </ac:spMkLst>
        </pc:spChg>
        <pc:spChg chg="mod">
          <ac:chgData name="Jeffrey Markovich   (5902)" userId="4b3f4b65-5ae6-4b9b-b0e5-cc4034916735" providerId="ADAL" clId="{B81A706B-B10C-4FB4-ACBB-638FBA153591}" dt="2023-04-12T16:35:08.116" v="5558" actId="400"/>
          <ac:spMkLst>
            <pc:docMk/>
            <pc:sldMk cId="2039801793" sldId="256"/>
            <ac:spMk id="20" creationId="{6BE203FE-D524-4E81-A5FC-F50F8F17D50F}"/>
          </ac:spMkLst>
        </pc:spChg>
      </pc:sldChg>
      <pc:sldChg chg="addSp modSp mod">
        <pc:chgData name="Jeffrey Markovich   (5902)" userId="4b3f4b65-5ae6-4b9b-b0e5-cc4034916735" providerId="ADAL" clId="{B81A706B-B10C-4FB4-ACBB-638FBA153591}" dt="2023-04-11T22:33:19.030" v="403" actId="5793"/>
        <pc:sldMkLst>
          <pc:docMk/>
          <pc:sldMk cId="192961987" sldId="257"/>
        </pc:sldMkLst>
        <pc:spChg chg="add mod">
          <ac:chgData name="Jeffrey Markovich   (5902)" userId="4b3f4b65-5ae6-4b9b-b0e5-cc4034916735" providerId="ADAL" clId="{B81A706B-B10C-4FB4-ACBB-638FBA153591}" dt="2023-04-11T22:33:19.030" v="403" actId="5793"/>
          <ac:spMkLst>
            <pc:docMk/>
            <pc:sldMk cId="192961987" sldId="257"/>
            <ac:spMk id="2" creationId="{5F6D6DDF-5CFB-B9D0-65C7-140D923B3401}"/>
          </ac:spMkLst>
        </pc:spChg>
        <pc:spChg chg="mod">
          <ac:chgData name="Jeffrey Markovich   (5902)" userId="4b3f4b65-5ae6-4b9b-b0e5-cc4034916735" providerId="ADAL" clId="{B81A706B-B10C-4FB4-ACBB-638FBA153591}" dt="2023-04-07T20:38:21.912" v="1" actId="400"/>
          <ac:spMkLst>
            <pc:docMk/>
            <pc:sldMk cId="192961987" sldId="257"/>
            <ac:spMk id="36" creationId="{D954909C-59E0-49BF-A124-B1FB8A1B1D4A}"/>
          </ac:spMkLst>
        </pc:spChg>
        <pc:spChg chg="mod">
          <ac:chgData name="Jeffrey Markovich   (5902)" userId="4b3f4b65-5ae6-4b9b-b0e5-cc4034916735" providerId="ADAL" clId="{B81A706B-B10C-4FB4-ACBB-638FBA153591}" dt="2023-04-07T20:37:51.926" v="0" actId="400"/>
          <ac:spMkLst>
            <pc:docMk/>
            <pc:sldMk cId="192961987" sldId="257"/>
            <ac:spMk id="44" creationId="{58195A8A-2435-419A-8D15-2105E1F009BD}"/>
          </ac:spMkLst>
        </pc:spChg>
      </pc:sldChg>
      <pc:sldChg chg="modSp mod">
        <pc:chgData name="Jeffrey Markovich   (5902)" userId="4b3f4b65-5ae6-4b9b-b0e5-cc4034916735" providerId="ADAL" clId="{B81A706B-B10C-4FB4-ACBB-638FBA153591}" dt="2023-04-12T16:37:13.682" v="5560" actId="20577"/>
        <pc:sldMkLst>
          <pc:docMk/>
          <pc:sldMk cId="2640217680" sldId="258"/>
        </pc:sldMkLst>
        <pc:spChg chg="mod">
          <ac:chgData name="Jeffrey Markovich   (5902)" userId="4b3f4b65-5ae6-4b9b-b0e5-cc4034916735" providerId="ADAL" clId="{B81A706B-B10C-4FB4-ACBB-638FBA153591}" dt="2023-04-12T16:37:13.682" v="5560" actId="20577"/>
          <ac:spMkLst>
            <pc:docMk/>
            <pc:sldMk cId="2640217680" sldId="258"/>
            <ac:spMk id="35" creationId="{70E380DD-49DE-4204-9ED8-28CB7718B533}"/>
          </ac:spMkLst>
        </pc:spChg>
      </pc:sldChg>
      <pc:sldChg chg="del ord">
        <pc:chgData name="Jeffrey Markovich   (5902)" userId="4b3f4b65-5ae6-4b9b-b0e5-cc4034916735" providerId="ADAL" clId="{B81A706B-B10C-4FB4-ACBB-638FBA153591}" dt="2023-04-12T16:13:33.012" v="5530" actId="47"/>
        <pc:sldMkLst>
          <pc:docMk/>
          <pc:sldMk cId="4067488392" sldId="680"/>
        </pc:sldMkLst>
      </pc:sldChg>
      <pc:sldChg chg="del ord">
        <pc:chgData name="Jeffrey Markovich   (5902)" userId="4b3f4b65-5ae6-4b9b-b0e5-cc4034916735" providerId="ADAL" clId="{B81A706B-B10C-4FB4-ACBB-638FBA153591}" dt="2023-04-12T16:13:33.012" v="5530" actId="47"/>
        <pc:sldMkLst>
          <pc:docMk/>
          <pc:sldMk cId="1516754479" sldId="682"/>
        </pc:sldMkLst>
      </pc:sldChg>
      <pc:sldChg chg="del ord">
        <pc:chgData name="Jeffrey Markovich   (5902)" userId="4b3f4b65-5ae6-4b9b-b0e5-cc4034916735" providerId="ADAL" clId="{B81A706B-B10C-4FB4-ACBB-638FBA153591}" dt="2023-04-12T16:13:33.012" v="5530" actId="47"/>
        <pc:sldMkLst>
          <pc:docMk/>
          <pc:sldMk cId="3164663096" sldId="683"/>
        </pc:sldMkLst>
      </pc:sldChg>
      <pc:sldChg chg="del ord">
        <pc:chgData name="Jeffrey Markovich   (5902)" userId="4b3f4b65-5ae6-4b9b-b0e5-cc4034916735" providerId="ADAL" clId="{B81A706B-B10C-4FB4-ACBB-638FBA153591}" dt="2023-04-12T16:13:33.012" v="5530" actId="47"/>
        <pc:sldMkLst>
          <pc:docMk/>
          <pc:sldMk cId="2102649269" sldId="5113"/>
        </pc:sldMkLst>
      </pc:sldChg>
      <pc:sldChg chg="del ord">
        <pc:chgData name="Jeffrey Markovich   (5902)" userId="4b3f4b65-5ae6-4b9b-b0e5-cc4034916735" providerId="ADAL" clId="{B81A706B-B10C-4FB4-ACBB-638FBA153591}" dt="2023-04-12T16:13:33.012" v="5530" actId="47"/>
        <pc:sldMkLst>
          <pc:docMk/>
          <pc:sldMk cId="3302085332" sldId="5120"/>
        </pc:sldMkLst>
      </pc:sldChg>
      <pc:sldChg chg="del ord">
        <pc:chgData name="Jeffrey Markovich   (5902)" userId="4b3f4b65-5ae6-4b9b-b0e5-cc4034916735" providerId="ADAL" clId="{B81A706B-B10C-4FB4-ACBB-638FBA153591}" dt="2023-04-12T16:13:33.012" v="5530" actId="47"/>
        <pc:sldMkLst>
          <pc:docMk/>
          <pc:sldMk cId="990366895" sldId="5123"/>
        </pc:sldMkLst>
      </pc:sldChg>
      <pc:sldChg chg="del ord">
        <pc:chgData name="Jeffrey Markovich   (5902)" userId="4b3f4b65-5ae6-4b9b-b0e5-cc4034916735" providerId="ADAL" clId="{B81A706B-B10C-4FB4-ACBB-638FBA153591}" dt="2023-04-12T16:13:33.012" v="5530" actId="47"/>
        <pc:sldMkLst>
          <pc:docMk/>
          <pc:sldMk cId="2977255638" sldId="5124"/>
        </pc:sldMkLst>
      </pc:sldChg>
      <pc:sldChg chg="modSp mod">
        <pc:chgData name="Jeffrey Markovich   (5902)" userId="4b3f4b65-5ae6-4b9b-b0e5-cc4034916735" providerId="ADAL" clId="{B81A706B-B10C-4FB4-ACBB-638FBA153591}" dt="2023-04-12T14:55:52.970" v="2480" actId="20577"/>
        <pc:sldMkLst>
          <pc:docMk/>
          <pc:sldMk cId="3352177682" sldId="5129"/>
        </pc:sldMkLst>
        <pc:spChg chg="mod">
          <ac:chgData name="Jeffrey Markovich   (5902)" userId="4b3f4b65-5ae6-4b9b-b0e5-cc4034916735" providerId="ADAL" clId="{B81A706B-B10C-4FB4-ACBB-638FBA153591}" dt="2023-04-11T21:20:50.815" v="100" actId="14100"/>
          <ac:spMkLst>
            <pc:docMk/>
            <pc:sldMk cId="3352177682" sldId="5129"/>
            <ac:spMk id="4" creationId="{569897A0-682A-43F4-BF0B-ADCA3D2A7585}"/>
          </ac:spMkLst>
        </pc:spChg>
        <pc:spChg chg="mod">
          <ac:chgData name="Jeffrey Markovich   (5902)" userId="4b3f4b65-5ae6-4b9b-b0e5-cc4034916735" providerId="ADAL" clId="{B81A706B-B10C-4FB4-ACBB-638FBA153591}" dt="2023-04-11T21:20:57.232" v="101" actId="12"/>
          <ac:spMkLst>
            <pc:docMk/>
            <pc:sldMk cId="3352177682" sldId="5129"/>
            <ac:spMk id="6" creationId="{B692413A-D5E1-0928-2F5E-90877BFAAED9}"/>
          </ac:spMkLst>
        </pc:spChg>
        <pc:spChg chg="mod">
          <ac:chgData name="Jeffrey Markovich   (5902)" userId="4b3f4b65-5ae6-4b9b-b0e5-cc4034916735" providerId="ADAL" clId="{B81A706B-B10C-4FB4-ACBB-638FBA153591}" dt="2023-04-12T14:55:52.970" v="2480" actId="20577"/>
          <ac:spMkLst>
            <pc:docMk/>
            <pc:sldMk cId="3352177682" sldId="5129"/>
            <ac:spMk id="11" creationId="{2A46BAC2-E4FA-AE4D-709D-458F4AB17CE6}"/>
          </ac:spMkLst>
        </pc:spChg>
        <pc:spChg chg="mod">
          <ac:chgData name="Jeffrey Markovich   (5902)" userId="4b3f4b65-5ae6-4b9b-b0e5-cc4034916735" providerId="ADAL" clId="{B81A706B-B10C-4FB4-ACBB-638FBA153591}" dt="2023-04-12T14:54:04.189" v="2420" actId="20577"/>
          <ac:spMkLst>
            <pc:docMk/>
            <pc:sldMk cId="3352177682" sldId="5129"/>
            <ac:spMk id="13" creationId="{3FF166FE-A488-F2FE-FDEE-E4E7F973C8D4}"/>
          </ac:spMkLst>
        </pc:spChg>
      </pc:sldChg>
      <pc:sldChg chg="modSp mod">
        <pc:chgData name="Jeffrey Markovich   (5902)" userId="4b3f4b65-5ae6-4b9b-b0e5-cc4034916735" providerId="ADAL" clId="{B81A706B-B10C-4FB4-ACBB-638FBA153591}" dt="2023-04-12T16:42:02.835" v="5634" actId="20577"/>
        <pc:sldMkLst>
          <pc:docMk/>
          <pc:sldMk cId="3012775066" sldId="5141"/>
        </pc:sldMkLst>
        <pc:spChg chg="mod">
          <ac:chgData name="Jeffrey Markovich   (5902)" userId="4b3f4b65-5ae6-4b9b-b0e5-cc4034916735" providerId="ADAL" clId="{B81A706B-B10C-4FB4-ACBB-638FBA153591}" dt="2023-04-12T16:42:02.835" v="5634" actId="20577"/>
          <ac:spMkLst>
            <pc:docMk/>
            <pc:sldMk cId="3012775066" sldId="5141"/>
            <ac:spMk id="13" creationId="{5B541093-D41C-121B-3167-3D856C097545}"/>
          </ac:spMkLst>
        </pc:spChg>
      </pc:sldChg>
      <pc:sldChg chg="del">
        <pc:chgData name="Jeffrey Markovich   (5902)" userId="4b3f4b65-5ae6-4b9b-b0e5-cc4034916735" providerId="ADAL" clId="{B81A706B-B10C-4FB4-ACBB-638FBA153591}" dt="2023-04-12T15:18:25.281" v="3250" actId="2696"/>
        <pc:sldMkLst>
          <pc:docMk/>
          <pc:sldMk cId="1587061357" sldId="5150"/>
        </pc:sldMkLst>
      </pc:sldChg>
      <pc:sldChg chg="modSp mod">
        <pc:chgData name="Jeffrey Markovich   (5902)" userId="4b3f4b65-5ae6-4b9b-b0e5-cc4034916735" providerId="ADAL" clId="{B81A706B-B10C-4FB4-ACBB-638FBA153591}" dt="2023-04-12T16:42:46.696" v="5678" actId="20577"/>
        <pc:sldMkLst>
          <pc:docMk/>
          <pc:sldMk cId="488879850" sldId="5155"/>
        </pc:sldMkLst>
        <pc:spChg chg="mod">
          <ac:chgData name="Jeffrey Markovich   (5902)" userId="4b3f4b65-5ae6-4b9b-b0e5-cc4034916735" providerId="ADAL" clId="{B81A706B-B10C-4FB4-ACBB-638FBA153591}" dt="2023-04-12T16:42:46.696" v="5678" actId="20577"/>
          <ac:spMkLst>
            <pc:docMk/>
            <pc:sldMk cId="488879850" sldId="5155"/>
            <ac:spMk id="13" creationId="{01D4FEDF-887A-3340-4F67-DF1DF51852E8}"/>
          </ac:spMkLst>
        </pc:spChg>
      </pc:sldChg>
      <pc:sldChg chg="del ord">
        <pc:chgData name="Jeffrey Markovich   (5902)" userId="4b3f4b65-5ae6-4b9b-b0e5-cc4034916735" providerId="ADAL" clId="{B81A706B-B10C-4FB4-ACBB-638FBA153591}" dt="2023-04-12T16:13:33.012" v="5530" actId="47"/>
        <pc:sldMkLst>
          <pc:docMk/>
          <pc:sldMk cId="4066352950" sldId="5156"/>
        </pc:sldMkLst>
      </pc:sldChg>
      <pc:sldChg chg="ord">
        <pc:chgData name="Jeffrey Markovich   (5902)" userId="4b3f4b65-5ae6-4b9b-b0e5-cc4034916735" providerId="ADAL" clId="{B81A706B-B10C-4FB4-ACBB-638FBA153591}" dt="2023-04-12T15:03:53.038" v="2876"/>
        <pc:sldMkLst>
          <pc:docMk/>
          <pc:sldMk cId="3760251037" sldId="5167"/>
        </pc:sldMkLst>
      </pc:sldChg>
      <pc:sldChg chg="addSp delSp modSp mod ord">
        <pc:chgData name="Jeffrey Markovich   (5902)" userId="4b3f4b65-5ae6-4b9b-b0e5-cc4034916735" providerId="ADAL" clId="{B81A706B-B10C-4FB4-ACBB-638FBA153591}" dt="2023-04-13T13:54:38.955" v="6085" actId="14100"/>
        <pc:sldMkLst>
          <pc:docMk/>
          <pc:sldMk cId="1516800837" sldId="5168"/>
        </pc:sldMkLst>
        <pc:picChg chg="add mod">
          <ac:chgData name="Jeffrey Markovich   (5902)" userId="4b3f4b65-5ae6-4b9b-b0e5-cc4034916735" providerId="ADAL" clId="{B81A706B-B10C-4FB4-ACBB-638FBA153591}" dt="2023-04-13T13:54:38.955" v="6085" actId="14100"/>
          <ac:picMkLst>
            <pc:docMk/>
            <pc:sldMk cId="1516800837" sldId="5168"/>
            <ac:picMk id="6" creationId="{04F2019A-DFD4-DF1C-51F4-7AC48AC421FE}"/>
          </ac:picMkLst>
        </pc:picChg>
        <pc:picChg chg="del">
          <ac:chgData name="Jeffrey Markovich   (5902)" userId="4b3f4b65-5ae6-4b9b-b0e5-cc4034916735" providerId="ADAL" clId="{B81A706B-B10C-4FB4-ACBB-638FBA153591}" dt="2023-04-13T13:54:28.796" v="6081" actId="478"/>
          <ac:picMkLst>
            <pc:docMk/>
            <pc:sldMk cId="1516800837" sldId="5168"/>
            <ac:picMk id="7" creationId="{56E4179F-1225-B4D2-46E4-55EFFD9B2F09}"/>
          </ac:picMkLst>
        </pc:picChg>
      </pc:sldChg>
      <pc:sldChg chg="addSp delSp modSp del mod ord">
        <pc:chgData name="Jeffrey Markovich   (5902)" userId="4b3f4b65-5ae6-4b9b-b0e5-cc4034916735" providerId="ADAL" clId="{B81A706B-B10C-4FB4-ACBB-638FBA153591}" dt="2023-04-12T15:32:54.284" v="4330" actId="47"/>
        <pc:sldMkLst>
          <pc:docMk/>
          <pc:sldMk cId="2248966120" sldId="5169"/>
        </pc:sldMkLst>
        <pc:spChg chg="mod">
          <ac:chgData name="Jeffrey Markovich   (5902)" userId="4b3f4b65-5ae6-4b9b-b0e5-cc4034916735" providerId="ADAL" clId="{B81A706B-B10C-4FB4-ACBB-638FBA153591}" dt="2023-04-11T22:20:38.459" v="368" actId="26606"/>
          <ac:spMkLst>
            <pc:docMk/>
            <pc:sldMk cId="2248966120" sldId="5169"/>
            <ac:spMk id="2" creationId="{0F0C6E2F-50F9-4BE1-90E9-022A87560819}"/>
          </ac:spMkLst>
        </pc:spChg>
        <pc:spChg chg="mod">
          <ac:chgData name="Jeffrey Markovich   (5902)" userId="4b3f4b65-5ae6-4b9b-b0e5-cc4034916735" providerId="ADAL" clId="{B81A706B-B10C-4FB4-ACBB-638FBA153591}" dt="2023-04-11T22:21:02.024" v="374" actId="20577"/>
          <ac:spMkLst>
            <pc:docMk/>
            <pc:sldMk cId="2248966120" sldId="5169"/>
            <ac:spMk id="4" creationId="{569897A0-682A-43F4-BF0B-ADCA3D2A7585}"/>
          </ac:spMkLst>
        </pc:spChg>
        <pc:spChg chg="mod">
          <ac:chgData name="Jeffrey Markovich   (5902)" userId="4b3f4b65-5ae6-4b9b-b0e5-cc4034916735" providerId="ADAL" clId="{B81A706B-B10C-4FB4-ACBB-638FBA153591}" dt="2023-04-11T22:20:38.459" v="368" actId="26606"/>
          <ac:spMkLst>
            <pc:docMk/>
            <pc:sldMk cId="2248966120" sldId="5169"/>
            <ac:spMk id="5" creationId="{42AB1FFC-9586-43D1-899C-84B9219BA8BA}"/>
          </ac:spMkLst>
        </pc:spChg>
        <pc:picChg chg="del">
          <ac:chgData name="Jeffrey Markovich   (5902)" userId="4b3f4b65-5ae6-4b9b-b0e5-cc4034916735" providerId="ADAL" clId="{B81A706B-B10C-4FB4-ACBB-638FBA153591}" dt="2023-04-11T22:20:32.111" v="364" actId="478"/>
          <ac:picMkLst>
            <pc:docMk/>
            <pc:sldMk cId="2248966120" sldId="5169"/>
            <ac:picMk id="6" creationId="{312B9124-0B7F-12AF-6F19-1311B1300398}"/>
          </ac:picMkLst>
        </pc:picChg>
        <pc:picChg chg="add mod ord">
          <ac:chgData name="Jeffrey Markovich   (5902)" userId="4b3f4b65-5ae6-4b9b-b0e5-cc4034916735" providerId="ADAL" clId="{B81A706B-B10C-4FB4-ACBB-638FBA153591}" dt="2023-04-11T22:20:38.459" v="368" actId="26606"/>
          <ac:picMkLst>
            <pc:docMk/>
            <pc:sldMk cId="2248966120" sldId="5169"/>
            <ac:picMk id="7" creationId="{BB3EE388-7FFB-12C3-B7E5-B4C0C885017F}"/>
          </ac:picMkLst>
        </pc:picChg>
        <pc:picChg chg="del mod">
          <ac:chgData name="Jeffrey Markovich   (5902)" userId="4b3f4b65-5ae6-4b9b-b0e5-cc4034916735" providerId="ADAL" clId="{B81A706B-B10C-4FB4-ACBB-638FBA153591}" dt="2023-04-11T22:20:33.063" v="366" actId="478"/>
          <ac:picMkLst>
            <pc:docMk/>
            <pc:sldMk cId="2248966120" sldId="5169"/>
            <ac:picMk id="9" creationId="{51D010BE-B3DF-2E69-93AA-2EB75EFA3340}"/>
          </ac:picMkLst>
        </pc:picChg>
      </pc:sldChg>
      <pc:sldChg chg="modSp mod">
        <pc:chgData name="Jeffrey Markovich   (5902)" userId="4b3f4b65-5ae6-4b9b-b0e5-cc4034916735" providerId="ADAL" clId="{B81A706B-B10C-4FB4-ACBB-638FBA153591}" dt="2023-04-12T16:14:38.110" v="5533" actId="404"/>
        <pc:sldMkLst>
          <pc:docMk/>
          <pc:sldMk cId="931333033" sldId="5173"/>
        </pc:sldMkLst>
        <pc:spChg chg="mod">
          <ac:chgData name="Jeffrey Markovich   (5902)" userId="4b3f4b65-5ae6-4b9b-b0e5-cc4034916735" providerId="ADAL" clId="{B81A706B-B10C-4FB4-ACBB-638FBA153591}" dt="2023-04-12T16:14:38.110" v="5533" actId="404"/>
          <ac:spMkLst>
            <pc:docMk/>
            <pc:sldMk cId="931333033" sldId="5173"/>
            <ac:spMk id="6" creationId="{18DD754F-664E-D414-1F89-D6320EDEF6E9}"/>
          </ac:spMkLst>
        </pc:spChg>
        <pc:spChg chg="mod">
          <ac:chgData name="Jeffrey Markovich   (5902)" userId="4b3f4b65-5ae6-4b9b-b0e5-cc4034916735" providerId="ADAL" clId="{B81A706B-B10C-4FB4-ACBB-638FBA153591}" dt="2023-04-12T16:14:34.488" v="5532" actId="404"/>
          <ac:spMkLst>
            <pc:docMk/>
            <pc:sldMk cId="931333033" sldId="5173"/>
            <ac:spMk id="7" creationId="{83AD7CA7-C7D7-2687-0C1A-9E9DE023EA8C}"/>
          </ac:spMkLst>
        </pc:spChg>
        <pc:spChg chg="mod">
          <ac:chgData name="Jeffrey Markovich   (5902)" userId="4b3f4b65-5ae6-4b9b-b0e5-cc4034916735" providerId="ADAL" clId="{B81A706B-B10C-4FB4-ACBB-638FBA153591}" dt="2023-04-12T16:14:28.206" v="5531" actId="404"/>
          <ac:spMkLst>
            <pc:docMk/>
            <pc:sldMk cId="931333033" sldId="5173"/>
            <ac:spMk id="8" creationId="{141949BB-B85C-F5B6-AAC0-994B41ACB48A}"/>
          </ac:spMkLst>
        </pc:spChg>
      </pc:sldChg>
      <pc:sldChg chg="modSp mod">
        <pc:chgData name="Jeffrey Markovich   (5902)" userId="4b3f4b65-5ae6-4b9b-b0e5-cc4034916735" providerId="ADAL" clId="{B81A706B-B10C-4FB4-ACBB-638FBA153591}" dt="2023-04-12T16:14:59.251" v="5537" actId="404"/>
        <pc:sldMkLst>
          <pc:docMk/>
          <pc:sldMk cId="2248646149" sldId="5174"/>
        </pc:sldMkLst>
        <pc:spChg chg="mod">
          <ac:chgData name="Jeffrey Markovich   (5902)" userId="4b3f4b65-5ae6-4b9b-b0e5-cc4034916735" providerId="ADAL" clId="{B81A706B-B10C-4FB4-ACBB-638FBA153591}" dt="2023-04-12T16:14:59.251" v="5537" actId="404"/>
          <ac:spMkLst>
            <pc:docMk/>
            <pc:sldMk cId="2248646149" sldId="5174"/>
            <ac:spMk id="6" creationId="{18DD754F-664E-D414-1F89-D6320EDEF6E9}"/>
          </ac:spMkLst>
        </pc:spChg>
        <pc:spChg chg="mod">
          <ac:chgData name="Jeffrey Markovich   (5902)" userId="4b3f4b65-5ae6-4b9b-b0e5-cc4034916735" providerId="ADAL" clId="{B81A706B-B10C-4FB4-ACBB-638FBA153591}" dt="2023-04-12T16:14:56.443" v="5536" actId="404"/>
          <ac:spMkLst>
            <pc:docMk/>
            <pc:sldMk cId="2248646149" sldId="5174"/>
            <ac:spMk id="7" creationId="{83AD7CA7-C7D7-2687-0C1A-9E9DE023EA8C}"/>
          </ac:spMkLst>
        </pc:spChg>
        <pc:spChg chg="mod">
          <ac:chgData name="Jeffrey Markovich   (5902)" userId="4b3f4b65-5ae6-4b9b-b0e5-cc4034916735" providerId="ADAL" clId="{B81A706B-B10C-4FB4-ACBB-638FBA153591}" dt="2023-04-12T16:14:51.797" v="5535" actId="1076"/>
          <ac:spMkLst>
            <pc:docMk/>
            <pc:sldMk cId="2248646149" sldId="5174"/>
            <ac:spMk id="8" creationId="{141949BB-B85C-F5B6-AAC0-994B41ACB48A}"/>
          </ac:spMkLst>
        </pc:spChg>
      </pc:sldChg>
      <pc:sldChg chg="modSp mod">
        <pc:chgData name="Jeffrey Markovich   (5902)" userId="4b3f4b65-5ae6-4b9b-b0e5-cc4034916735" providerId="ADAL" clId="{B81A706B-B10C-4FB4-ACBB-638FBA153591}" dt="2023-04-12T16:15:17.696" v="5541" actId="404"/>
        <pc:sldMkLst>
          <pc:docMk/>
          <pc:sldMk cId="2753027585" sldId="5175"/>
        </pc:sldMkLst>
        <pc:spChg chg="mod">
          <ac:chgData name="Jeffrey Markovich   (5902)" userId="4b3f4b65-5ae6-4b9b-b0e5-cc4034916735" providerId="ADAL" clId="{B81A706B-B10C-4FB4-ACBB-638FBA153591}" dt="2023-04-12T16:15:17.696" v="5541" actId="404"/>
          <ac:spMkLst>
            <pc:docMk/>
            <pc:sldMk cId="2753027585" sldId="5175"/>
            <ac:spMk id="6" creationId="{18DD754F-664E-D414-1F89-D6320EDEF6E9}"/>
          </ac:spMkLst>
        </pc:spChg>
        <pc:spChg chg="mod">
          <ac:chgData name="Jeffrey Markovich   (5902)" userId="4b3f4b65-5ae6-4b9b-b0e5-cc4034916735" providerId="ADAL" clId="{B81A706B-B10C-4FB4-ACBB-638FBA153591}" dt="2023-04-12T16:15:15.059" v="5540" actId="404"/>
          <ac:spMkLst>
            <pc:docMk/>
            <pc:sldMk cId="2753027585" sldId="5175"/>
            <ac:spMk id="7" creationId="{83AD7CA7-C7D7-2687-0C1A-9E9DE023EA8C}"/>
          </ac:spMkLst>
        </pc:spChg>
        <pc:spChg chg="mod">
          <ac:chgData name="Jeffrey Markovich   (5902)" userId="4b3f4b65-5ae6-4b9b-b0e5-cc4034916735" providerId="ADAL" clId="{B81A706B-B10C-4FB4-ACBB-638FBA153591}" dt="2023-04-12T16:15:11.625" v="5539" actId="1076"/>
          <ac:spMkLst>
            <pc:docMk/>
            <pc:sldMk cId="2753027585" sldId="5175"/>
            <ac:spMk id="8" creationId="{141949BB-B85C-F5B6-AAC0-994B41ACB48A}"/>
          </ac:spMkLst>
        </pc:spChg>
      </pc:sldChg>
      <pc:sldChg chg="modSp mod">
        <pc:chgData name="Jeffrey Markovich   (5902)" userId="4b3f4b65-5ae6-4b9b-b0e5-cc4034916735" providerId="ADAL" clId="{B81A706B-B10C-4FB4-ACBB-638FBA153591}" dt="2023-04-12T16:15:22.193" v="5542" actId="1076"/>
        <pc:sldMkLst>
          <pc:docMk/>
          <pc:sldMk cId="3611334172" sldId="5176"/>
        </pc:sldMkLst>
        <pc:spChg chg="mod">
          <ac:chgData name="Jeffrey Markovich   (5902)" userId="4b3f4b65-5ae6-4b9b-b0e5-cc4034916735" providerId="ADAL" clId="{B81A706B-B10C-4FB4-ACBB-638FBA153591}" dt="2023-04-12T16:15:22.193" v="5542" actId="1076"/>
          <ac:spMkLst>
            <pc:docMk/>
            <pc:sldMk cId="3611334172" sldId="5176"/>
            <ac:spMk id="8" creationId="{141949BB-B85C-F5B6-AAC0-994B41ACB48A}"/>
          </ac:spMkLst>
        </pc:spChg>
      </pc:sldChg>
      <pc:sldChg chg="del">
        <pc:chgData name="Jeffrey Markovich   (5902)" userId="4b3f4b65-5ae6-4b9b-b0e5-cc4034916735" providerId="ADAL" clId="{B81A706B-B10C-4FB4-ACBB-638FBA153591}" dt="2023-04-12T15:18:47.152" v="3251" actId="47"/>
        <pc:sldMkLst>
          <pc:docMk/>
          <pc:sldMk cId="3833057133" sldId="5177"/>
        </pc:sldMkLst>
      </pc:sldChg>
      <pc:sldChg chg="del">
        <pc:chgData name="Jeffrey Markovich   (5902)" userId="4b3f4b65-5ae6-4b9b-b0e5-cc4034916735" providerId="ADAL" clId="{B81A706B-B10C-4FB4-ACBB-638FBA153591}" dt="2023-04-12T15:18:48.758" v="3252" actId="47"/>
        <pc:sldMkLst>
          <pc:docMk/>
          <pc:sldMk cId="3424924243" sldId="5178"/>
        </pc:sldMkLst>
      </pc:sldChg>
      <pc:sldChg chg="del">
        <pc:chgData name="Jeffrey Markovich   (5902)" userId="4b3f4b65-5ae6-4b9b-b0e5-cc4034916735" providerId="ADAL" clId="{B81A706B-B10C-4FB4-ACBB-638FBA153591}" dt="2023-04-12T15:18:50.800" v="3253" actId="47"/>
        <pc:sldMkLst>
          <pc:docMk/>
          <pc:sldMk cId="668931798" sldId="5179"/>
        </pc:sldMkLst>
      </pc:sldChg>
      <pc:sldChg chg="del">
        <pc:chgData name="Jeffrey Markovich   (5902)" userId="4b3f4b65-5ae6-4b9b-b0e5-cc4034916735" providerId="ADAL" clId="{B81A706B-B10C-4FB4-ACBB-638FBA153591}" dt="2023-04-12T15:42:11.948" v="4719" actId="47"/>
        <pc:sldMkLst>
          <pc:docMk/>
          <pc:sldMk cId="1551385698" sldId="5180"/>
        </pc:sldMkLst>
      </pc:sldChg>
      <pc:sldChg chg="del">
        <pc:chgData name="Jeffrey Markovich   (5902)" userId="4b3f4b65-5ae6-4b9b-b0e5-cc4034916735" providerId="ADAL" clId="{B81A706B-B10C-4FB4-ACBB-638FBA153591}" dt="2023-04-12T15:42:10.104" v="4718" actId="47"/>
        <pc:sldMkLst>
          <pc:docMk/>
          <pc:sldMk cId="3316410455" sldId="5181"/>
        </pc:sldMkLst>
      </pc:sldChg>
      <pc:sldChg chg="addSp delSp modSp mod">
        <pc:chgData name="Jeffrey Markovich   (5902)" userId="4b3f4b65-5ae6-4b9b-b0e5-cc4034916735" providerId="ADAL" clId="{B81A706B-B10C-4FB4-ACBB-638FBA153591}" dt="2023-04-12T16:59:18.035" v="5942" actId="20577"/>
        <pc:sldMkLst>
          <pc:docMk/>
          <pc:sldMk cId="3942261170" sldId="5182"/>
        </pc:sldMkLst>
        <pc:spChg chg="add del mod">
          <ac:chgData name="Jeffrey Markovich   (5902)" userId="4b3f4b65-5ae6-4b9b-b0e5-cc4034916735" providerId="ADAL" clId="{B81A706B-B10C-4FB4-ACBB-638FBA153591}" dt="2023-04-12T16:02:44.662" v="4807" actId="478"/>
          <ac:spMkLst>
            <pc:docMk/>
            <pc:sldMk cId="3942261170" sldId="5182"/>
            <ac:spMk id="3" creationId="{EC7D16C1-7858-7538-B465-5DB702D1E56C}"/>
          </ac:spMkLst>
        </pc:spChg>
        <pc:spChg chg="add mod">
          <ac:chgData name="Jeffrey Markovich   (5902)" userId="4b3f4b65-5ae6-4b9b-b0e5-cc4034916735" providerId="ADAL" clId="{B81A706B-B10C-4FB4-ACBB-638FBA153591}" dt="2023-04-12T16:04:00.372" v="4952" actId="6549"/>
          <ac:spMkLst>
            <pc:docMk/>
            <pc:sldMk cId="3942261170" sldId="5182"/>
            <ac:spMk id="6" creationId="{E4CA230A-5459-C96F-A054-8BE0CF63A8D8}"/>
          </ac:spMkLst>
        </pc:spChg>
        <pc:spChg chg="add mod">
          <ac:chgData name="Jeffrey Markovich   (5902)" userId="4b3f4b65-5ae6-4b9b-b0e5-cc4034916735" providerId="ADAL" clId="{B81A706B-B10C-4FB4-ACBB-638FBA153591}" dt="2023-04-12T16:59:18.035" v="5942" actId="20577"/>
          <ac:spMkLst>
            <pc:docMk/>
            <pc:sldMk cId="3942261170" sldId="5182"/>
            <ac:spMk id="7" creationId="{D263DCD8-2C28-9F0C-F5B5-6F54CA1073A6}"/>
          </ac:spMkLst>
        </pc:spChg>
        <pc:spChg chg="add del mod">
          <ac:chgData name="Jeffrey Markovich   (5902)" userId="4b3f4b65-5ae6-4b9b-b0e5-cc4034916735" providerId="ADAL" clId="{B81A706B-B10C-4FB4-ACBB-638FBA153591}" dt="2023-04-12T16:05:26.213" v="5057" actId="478"/>
          <ac:spMkLst>
            <pc:docMk/>
            <pc:sldMk cId="3942261170" sldId="5182"/>
            <ac:spMk id="9" creationId="{4CEF6E97-6670-0D7A-D8B8-973136573909}"/>
          </ac:spMkLst>
        </pc:spChg>
        <pc:spChg chg="del mod">
          <ac:chgData name="Jeffrey Markovich   (5902)" userId="4b3f4b65-5ae6-4b9b-b0e5-cc4034916735" providerId="ADAL" clId="{B81A706B-B10C-4FB4-ACBB-638FBA153591}" dt="2023-04-12T16:05:14.182" v="5055" actId="478"/>
          <ac:spMkLst>
            <pc:docMk/>
            <pc:sldMk cId="3942261170" sldId="5182"/>
            <ac:spMk id="10" creationId="{120D1220-5976-B626-9B2D-9CA92B2B04CB}"/>
          </ac:spMkLst>
        </pc:spChg>
        <pc:spChg chg="del">
          <ac:chgData name="Jeffrey Markovich   (5902)" userId="4b3f4b65-5ae6-4b9b-b0e5-cc4034916735" providerId="ADAL" clId="{B81A706B-B10C-4FB4-ACBB-638FBA153591}" dt="2023-04-12T16:05:43.046" v="5060" actId="478"/>
          <ac:spMkLst>
            <pc:docMk/>
            <pc:sldMk cId="3942261170" sldId="5182"/>
            <ac:spMk id="12" creationId="{5F6E1439-0569-8D03-2410-24A6AAB2263E}"/>
          </ac:spMkLst>
        </pc:spChg>
        <pc:picChg chg="mod">
          <ac:chgData name="Jeffrey Markovich   (5902)" userId="4b3f4b65-5ae6-4b9b-b0e5-cc4034916735" providerId="ADAL" clId="{B81A706B-B10C-4FB4-ACBB-638FBA153591}" dt="2023-04-12T16:58:40.067" v="5899" actId="14100"/>
          <ac:picMkLst>
            <pc:docMk/>
            <pc:sldMk cId="3942261170" sldId="5182"/>
            <ac:picMk id="14" creationId="{A2B236FE-83A3-D2B0-FD5A-B801900E63A3}"/>
          </ac:picMkLst>
        </pc:picChg>
      </pc:sldChg>
      <pc:sldChg chg="addSp delSp modSp del mod modClrScheme chgLayout">
        <pc:chgData name="Jeffrey Markovich   (5902)" userId="4b3f4b65-5ae6-4b9b-b0e5-cc4034916735" providerId="ADAL" clId="{B81A706B-B10C-4FB4-ACBB-638FBA153591}" dt="2023-04-12T16:11:54.209" v="5529" actId="47"/>
        <pc:sldMkLst>
          <pc:docMk/>
          <pc:sldMk cId="902912875" sldId="5184"/>
        </pc:sldMkLst>
        <pc:spChg chg="mod">
          <ac:chgData name="Jeffrey Markovich   (5902)" userId="4b3f4b65-5ae6-4b9b-b0e5-cc4034916735" providerId="ADAL" clId="{B81A706B-B10C-4FB4-ACBB-638FBA153591}" dt="2023-04-11T22:19:04.862" v="340" actId="26606"/>
          <ac:spMkLst>
            <pc:docMk/>
            <pc:sldMk cId="902912875" sldId="5184"/>
            <ac:spMk id="2" creationId="{0F0C6E2F-50F9-4BE1-90E9-022A87560819}"/>
          </ac:spMkLst>
        </pc:spChg>
        <pc:spChg chg="mod">
          <ac:chgData name="Jeffrey Markovich   (5902)" userId="4b3f4b65-5ae6-4b9b-b0e5-cc4034916735" providerId="ADAL" clId="{B81A706B-B10C-4FB4-ACBB-638FBA153591}" dt="2023-04-11T22:19:32.063" v="363" actId="20577"/>
          <ac:spMkLst>
            <pc:docMk/>
            <pc:sldMk cId="902912875" sldId="5184"/>
            <ac:spMk id="4" creationId="{569897A0-682A-43F4-BF0B-ADCA3D2A7585}"/>
          </ac:spMkLst>
        </pc:spChg>
        <pc:spChg chg="mod ord">
          <ac:chgData name="Jeffrey Markovich   (5902)" userId="4b3f4b65-5ae6-4b9b-b0e5-cc4034916735" providerId="ADAL" clId="{B81A706B-B10C-4FB4-ACBB-638FBA153591}" dt="2023-04-11T22:19:04.862" v="340" actId="26606"/>
          <ac:spMkLst>
            <pc:docMk/>
            <pc:sldMk cId="902912875" sldId="5184"/>
            <ac:spMk id="5" creationId="{42AB1FFC-9586-43D1-899C-84B9219BA8BA}"/>
          </ac:spMkLst>
        </pc:spChg>
        <pc:spChg chg="add del">
          <ac:chgData name="Jeffrey Markovich   (5902)" userId="4b3f4b65-5ae6-4b9b-b0e5-cc4034916735" providerId="ADAL" clId="{B81A706B-B10C-4FB4-ACBB-638FBA153591}" dt="2023-04-11T22:18:14.207" v="333" actId="478"/>
          <ac:spMkLst>
            <pc:docMk/>
            <pc:sldMk cId="902912875" sldId="5184"/>
            <ac:spMk id="12" creationId="{7EEDC597-CE51-CA03-6EFF-7025559796AD}"/>
          </ac:spMkLst>
        </pc:spChg>
        <pc:spChg chg="add del">
          <ac:chgData name="Jeffrey Markovich   (5902)" userId="4b3f4b65-5ae6-4b9b-b0e5-cc4034916735" providerId="ADAL" clId="{B81A706B-B10C-4FB4-ACBB-638FBA153591}" dt="2023-04-11T22:19:02.699" v="337" actId="26606"/>
          <ac:spMkLst>
            <pc:docMk/>
            <pc:sldMk cId="902912875" sldId="5184"/>
            <ac:spMk id="14" creationId="{9EFE26DE-8E73-FFD0-D7F3-82E15F672301}"/>
          </ac:spMkLst>
        </pc:spChg>
        <pc:spChg chg="add del mod">
          <ac:chgData name="Jeffrey Markovich   (5902)" userId="4b3f4b65-5ae6-4b9b-b0e5-cc4034916735" providerId="ADAL" clId="{B81A706B-B10C-4FB4-ACBB-638FBA153591}" dt="2023-04-11T22:19:04.861" v="339" actId="26606"/>
          <ac:spMkLst>
            <pc:docMk/>
            <pc:sldMk cId="902912875" sldId="5184"/>
            <ac:spMk id="16" creationId="{3FAF285B-B101-0A82-FDC2-43F40EDCE3BD}"/>
          </ac:spMkLst>
        </pc:spChg>
        <pc:spChg chg="add del mod">
          <ac:chgData name="Jeffrey Markovich   (5902)" userId="4b3f4b65-5ae6-4b9b-b0e5-cc4034916735" providerId="ADAL" clId="{B81A706B-B10C-4FB4-ACBB-638FBA153591}" dt="2023-04-11T22:19:04.861" v="339" actId="26606"/>
          <ac:spMkLst>
            <pc:docMk/>
            <pc:sldMk cId="902912875" sldId="5184"/>
            <ac:spMk id="17" creationId="{F7D8732D-34F8-B711-2009-C9E21308EAE1}"/>
          </ac:spMkLst>
        </pc:spChg>
        <pc:picChg chg="del">
          <ac:chgData name="Jeffrey Markovich   (5902)" userId="4b3f4b65-5ae6-4b9b-b0e5-cc4034916735" providerId="ADAL" clId="{B81A706B-B10C-4FB4-ACBB-638FBA153591}" dt="2023-04-11T22:17:39.606" v="325" actId="478"/>
          <ac:picMkLst>
            <pc:docMk/>
            <pc:sldMk cId="902912875" sldId="5184"/>
            <ac:picMk id="6" creationId="{E7D16066-3E5B-25F4-DC47-2578A354A420}"/>
          </ac:picMkLst>
        </pc:picChg>
        <pc:picChg chg="add del mod ord">
          <ac:chgData name="Jeffrey Markovich   (5902)" userId="4b3f4b65-5ae6-4b9b-b0e5-cc4034916735" providerId="ADAL" clId="{B81A706B-B10C-4FB4-ACBB-638FBA153591}" dt="2023-04-11T22:18:56.479" v="334" actId="478"/>
          <ac:picMkLst>
            <pc:docMk/>
            <pc:sldMk cId="902912875" sldId="5184"/>
            <ac:picMk id="7" creationId="{DEC00FF4-4870-B5D0-F7C6-3237CBA1344C}"/>
          </ac:picMkLst>
        </pc:picChg>
        <pc:picChg chg="add mod ord">
          <ac:chgData name="Jeffrey Markovich   (5902)" userId="4b3f4b65-5ae6-4b9b-b0e5-cc4034916735" providerId="ADAL" clId="{B81A706B-B10C-4FB4-ACBB-638FBA153591}" dt="2023-04-12T16:10:20.135" v="5503" actId="1076"/>
          <ac:picMkLst>
            <pc:docMk/>
            <pc:sldMk cId="902912875" sldId="5184"/>
            <ac:picMk id="9" creationId="{00C1C6BA-DAE8-DA86-0CB1-CC66CE05708A}"/>
          </ac:picMkLst>
        </pc:picChg>
      </pc:sldChg>
      <pc:sldChg chg="del">
        <pc:chgData name="Jeffrey Markovich   (5902)" userId="4b3f4b65-5ae6-4b9b-b0e5-cc4034916735" providerId="ADAL" clId="{B81A706B-B10C-4FB4-ACBB-638FBA153591}" dt="2023-04-12T16:10:12.500" v="5502" actId="47"/>
        <pc:sldMkLst>
          <pc:docMk/>
          <pc:sldMk cId="2944069555" sldId="5186"/>
        </pc:sldMkLst>
      </pc:sldChg>
      <pc:sldChg chg="ord">
        <pc:chgData name="Jeffrey Markovich   (5902)" userId="4b3f4b65-5ae6-4b9b-b0e5-cc4034916735" providerId="ADAL" clId="{B81A706B-B10C-4FB4-ACBB-638FBA153591}" dt="2023-04-11T21:28:05.635" v="153"/>
        <pc:sldMkLst>
          <pc:docMk/>
          <pc:sldMk cId="3767015525" sldId="5187"/>
        </pc:sldMkLst>
      </pc:sldChg>
      <pc:sldChg chg="modSp add del mod">
        <pc:chgData name="Jeffrey Markovich   (5902)" userId="4b3f4b65-5ae6-4b9b-b0e5-cc4034916735" providerId="ADAL" clId="{B81A706B-B10C-4FB4-ACBB-638FBA153591}" dt="2023-04-12T16:13:33.012" v="5530" actId="47"/>
        <pc:sldMkLst>
          <pc:docMk/>
          <pc:sldMk cId="3952003650" sldId="5188"/>
        </pc:sldMkLst>
        <pc:spChg chg="mod">
          <ac:chgData name="Jeffrey Markovich   (5902)" userId="4b3f4b65-5ae6-4b9b-b0e5-cc4034916735" providerId="ADAL" clId="{B81A706B-B10C-4FB4-ACBB-638FBA153591}" dt="2023-04-11T21:19:08.583" v="52" actId="20577"/>
          <ac:spMkLst>
            <pc:docMk/>
            <pc:sldMk cId="3952003650" sldId="5188"/>
            <ac:spMk id="10" creationId="{2037F141-7DA2-4F62-9D59-1E81F0ADC59F}"/>
          </ac:spMkLst>
        </pc:spChg>
      </pc:sldChg>
      <pc:sldChg chg="modSp add mod">
        <pc:chgData name="Jeffrey Markovich   (5902)" userId="4b3f4b65-5ae6-4b9b-b0e5-cc4034916735" providerId="ADAL" clId="{B81A706B-B10C-4FB4-ACBB-638FBA153591}" dt="2023-04-11T21:27:15.209" v="132" actId="20577"/>
        <pc:sldMkLst>
          <pc:docMk/>
          <pc:sldMk cId="2615092971" sldId="5189"/>
        </pc:sldMkLst>
        <pc:spChg chg="mod">
          <ac:chgData name="Jeffrey Markovich   (5902)" userId="4b3f4b65-5ae6-4b9b-b0e5-cc4034916735" providerId="ADAL" clId="{B81A706B-B10C-4FB4-ACBB-638FBA153591}" dt="2023-04-11T21:27:15.209" v="132" actId="20577"/>
          <ac:spMkLst>
            <pc:docMk/>
            <pc:sldMk cId="2615092971" sldId="5189"/>
            <ac:spMk id="10" creationId="{2037F141-7DA2-4F62-9D59-1E81F0ADC59F}"/>
          </ac:spMkLst>
        </pc:spChg>
      </pc:sldChg>
      <pc:sldChg chg="modSp add mod">
        <pc:chgData name="Jeffrey Markovich   (5902)" userId="4b3f4b65-5ae6-4b9b-b0e5-cc4034916735" providerId="ADAL" clId="{B81A706B-B10C-4FB4-ACBB-638FBA153591}" dt="2023-04-12T17:00:07.152" v="5972" actId="20577"/>
        <pc:sldMkLst>
          <pc:docMk/>
          <pc:sldMk cId="1978378425" sldId="5190"/>
        </pc:sldMkLst>
        <pc:spChg chg="mod">
          <ac:chgData name="Jeffrey Markovich   (5902)" userId="4b3f4b65-5ae6-4b9b-b0e5-cc4034916735" providerId="ADAL" clId="{B81A706B-B10C-4FB4-ACBB-638FBA153591}" dt="2023-04-12T17:00:07.152" v="5972" actId="20577"/>
          <ac:spMkLst>
            <pc:docMk/>
            <pc:sldMk cId="1978378425" sldId="5190"/>
            <ac:spMk id="10" creationId="{2037F141-7DA2-4F62-9D59-1E81F0ADC59F}"/>
          </ac:spMkLst>
        </pc:spChg>
      </pc:sldChg>
      <pc:sldChg chg="addSp delSp modSp add mod">
        <pc:chgData name="Jeffrey Markovich   (5902)" userId="4b3f4b65-5ae6-4b9b-b0e5-cc4034916735" providerId="ADAL" clId="{B81A706B-B10C-4FB4-ACBB-638FBA153591}" dt="2023-04-11T21:30:36.886" v="301" actId="1076"/>
        <pc:sldMkLst>
          <pc:docMk/>
          <pc:sldMk cId="3670234606" sldId="5191"/>
        </pc:sldMkLst>
        <pc:spChg chg="add del">
          <ac:chgData name="Jeffrey Markovich   (5902)" userId="4b3f4b65-5ae6-4b9b-b0e5-cc4034916735" providerId="ADAL" clId="{B81A706B-B10C-4FB4-ACBB-638FBA153591}" dt="2023-04-11T21:30:33.204" v="300" actId="478"/>
          <ac:spMkLst>
            <pc:docMk/>
            <pc:sldMk cId="3670234606" sldId="5191"/>
            <ac:spMk id="3" creationId="{F078F345-E0D2-1EA0-55E9-BAC424C7C5A0}"/>
          </ac:spMkLst>
        </pc:spChg>
        <pc:spChg chg="mod">
          <ac:chgData name="Jeffrey Markovich   (5902)" userId="4b3f4b65-5ae6-4b9b-b0e5-cc4034916735" providerId="ADAL" clId="{B81A706B-B10C-4FB4-ACBB-638FBA153591}" dt="2023-04-11T21:29:11.795" v="203" actId="20577"/>
          <ac:spMkLst>
            <pc:docMk/>
            <pc:sldMk cId="3670234606" sldId="5191"/>
            <ac:spMk id="4" creationId="{569897A0-682A-43F4-BF0B-ADCA3D2A7585}"/>
          </ac:spMkLst>
        </pc:spChg>
        <pc:spChg chg="del">
          <ac:chgData name="Jeffrey Markovich   (5902)" userId="4b3f4b65-5ae6-4b9b-b0e5-cc4034916735" providerId="ADAL" clId="{B81A706B-B10C-4FB4-ACBB-638FBA153591}" dt="2023-04-11T21:30:23.011" v="296" actId="478"/>
          <ac:spMkLst>
            <pc:docMk/>
            <pc:sldMk cId="3670234606" sldId="5191"/>
            <ac:spMk id="6" creationId="{18DD754F-664E-D414-1F89-D6320EDEF6E9}"/>
          </ac:spMkLst>
        </pc:spChg>
        <pc:spChg chg="del mod">
          <ac:chgData name="Jeffrey Markovich   (5902)" userId="4b3f4b65-5ae6-4b9b-b0e5-cc4034916735" providerId="ADAL" clId="{B81A706B-B10C-4FB4-ACBB-638FBA153591}" dt="2023-04-11T21:30:19.715" v="295" actId="478"/>
          <ac:spMkLst>
            <pc:docMk/>
            <pc:sldMk cId="3670234606" sldId="5191"/>
            <ac:spMk id="7" creationId="{83AD7CA7-C7D7-2687-0C1A-9E9DE023EA8C}"/>
          </ac:spMkLst>
        </pc:spChg>
        <pc:spChg chg="mod">
          <ac:chgData name="Jeffrey Markovich   (5902)" userId="4b3f4b65-5ae6-4b9b-b0e5-cc4034916735" providerId="ADAL" clId="{B81A706B-B10C-4FB4-ACBB-638FBA153591}" dt="2023-04-11T21:30:36.886" v="301" actId="1076"/>
          <ac:spMkLst>
            <pc:docMk/>
            <pc:sldMk cId="3670234606" sldId="5191"/>
            <ac:spMk id="8" creationId="{141949BB-B85C-F5B6-AAC0-994B41ACB48A}"/>
          </ac:spMkLst>
        </pc:spChg>
      </pc:sldChg>
      <pc:sldChg chg="addSp delSp modSp add mod modClrScheme chgLayout">
        <pc:chgData name="Jeffrey Markovich   (5902)" userId="4b3f4b65-5ae6-4b9b-b0e5-cc4034916735" providerId="ADAL" clId="{B81A706B-B10C-4FB4-ACBB-638FBA153591}" dt="2023-04-12T17:01:23.627" v="6080" actId="20577"/>
        <pc:sldMkLst>
          <pc:docMk/>
          <pc:sldMk cId="2244084989" sldId="5192"/>
        </pc:sldMkLst>
        <pc:spChg chg="mod">
          <ac:chgData name="Jeffrey Markovich   (5902)" userId="4b3f4b65-5ae6-4b9b-b0e5-cc4034916735" providerId="ADAL" clId="{B81A706B-B10C-4FB4-ACBB-638FBA153591}" dt="2023-04-12T16:10:34.474" v="5508" actId="26606"/>
          <ac:spMkLst>
            <pc:docMk/>
            <pc:sldMk cId="2244084989" sldId="5192"/>
            <ac:spMk id="2" creationId="{0F0C6E2F-50F9-4BE1-90E9-022A87560819}"/>
          </ac:spMkLst>
        </pc:spChg>
        <pc:spChg chg="mod ord">
          <ac:chgData name="Jeffrey Markovich   (5902)" userId="4b3f4b65-5ae6-4b9b-b0e5-cc4034916735" providerId="ADAL" clId="{B81A706B-B10C-4FB4-ACBB-638FBA153591}" dt="2023-04-12T17:00:20.040" v="5992" actId="20577"/>
          <ac:spMkLst>
            <pc:docMk/>
            <pc:sldMk cId="2244084989" sldId="5192"/>
            <ac:spMk id="4" creationId="{569897A0-682A-43F4-BF0B-ADCA3D2A7585}"/>
          </ac:spMkLst>
        </pc:spChg>
        <pc:spChg chg="mod ord">
          <ac:chgData name="Jeffrey Markovich   (5902)" userId="4b3f4b65-5ae6-4b9b-b0e5-cc4034916735" providerId="ADAL" clId="{B81A706B-B10C-4FB4-ACBB-638FBA153591}" dt="2023-04-12T16:10:34.474" v="5508" actId="26606"/>
          <ac:spMkLst>
            <pc:docMk/>
            <pc:sldMk cId="2244084989" sldId="5192"/>
            <ac:spMk id="5" creationId="{42AB1FFC-9586-43D1-899C-84B9219BA8BA}"/>
          </ac:spMkLst>
        </pc:spChg>
        <pc:spChg chg="add del mod">
          <ac:chgData name="Jeffrey Markovich   (5902)" userId="4b3f4b65-5ae6-4b9b-b0e5-cc4034916735" providerId="ADAL" clId="{B81A706B-B10C-4FB4-ACBB-638FBA153591}" dt="2023-04-12T16:06:22.471" v="5064" actId="478"/>
          <ac:spMkLst>
            <pc:docMk/>
            <pc:sldMk cId="2244084989" sldId="5192"/>
            <ac:spMk id="6" creationId="{0A89340B-0E98-C4AE-0440-59DD41050AE5}"/>
          </ac:spMkLst>
        </pc:spChg>
        <pc:spChg chg="add mod ord">
          <ac:chgData name="Jeffrey Markovich   (5902)" userId="4b3f4b65-5ae6-4b9b-b0e5-cc4034916735" providerId="ADAL" clId="{B81A706B-B10C-4FB4-ACBB-638FBA153591}" dt="2023-04-12T16:11:44.043" v="5527" actId="403"/>
          <ac:spMkLst>
            <pc:docMk/>
            <pc:sldMk cId="2244084989" sldId="5192"/>
            <ac:spMk id="7" creationId="{82511E5C-9B06-75B7-60B9-43A5456698F0}"/>
          </ac:spMkLst>
        </pc:spChg>
        <pc:spChg chg="add mod">
          <ac:chgData name="Jeffrey Markovich   (5902)" userId="4b3f4b65-5ae6-4b9b-b0e5-cc4034916735" providerId="ADAL" clId="{B81A706B-B10C-4FB4-ACBB-638FBA153591}" dt="2023-04-12T17:01:23.627" v="6080" actId="20577"/>
          <ac:spMkLst>
            <pc:docMk/>
            <pc:sldMk cId="2244084989" sldId="5192"/>
            <ac:spMk id="8" creationId="{9E6352FD-901D-0958-E8B2-625E56867368}"/>
          </ac:spMkLst>
        </pc:spChg>
        <pc:spChg chg="del mod">
          <ac:chgData name="Jeffrey Markovich   (5902)" userId="4b3f4b65-5ae6-4b9b-b0e5-cc4034916735" providerId="ADAL" clId="{B81A706B-B10C-4FB4-ACBB-638FBA153591}" dt="2023-04-12T16:06:19.930" v="5063" actId="478"/>
          <ac:spMkLst>
            <pc:docMk/>
            <pc:sldMk cId="2244084989" sldId="5192"/>
            <ac:spMk id="10" creationId="{0572A7F8-45CC-63A0-4604-13DFCF56D798}"/>
          </ac:spMkLst>
        </pc:spChg>
        <pc:spChg chg="add del mod">
          <ac:chgData name="Jeffrey Markovich   (5902)" userId="4b3f4b65-5ae6-4b9b-b0e5-cc4034916735" providerId="ADAL" clId="{B81A706B-B10C-4FB4-ACBB-638FBA153591}" dt="2023-04-12T16:10:34.474" v="5508" actId="26606"/>
          <ac:spMkLst>
            <pc:docMk/>
            <pc:sldMk cId="2244084989" sldId="5192"/>
            <ac:spMk id="14" creationId="{1C39964A-C3E4-E719-F598-664777F525B2}"/>
          </ac:spMkLst>
        </pc:spChg>
        <pc:picChg chg="add mod">
          <ac:chgData name="Jeffrey Markovich   (5902)" userId="4b3f4b65-5ae6-4b9b-b0e5-cc4034916735" providerId="ADAL" clId="{B81A706B-B10C-4FB4-ACBB-638FBA153591}" dt="2023-04-12T16:11:04.607" v="5516" actId="1076"/>
          <ac:picMkLst>
            <pc:docMk/>
            <pc:sldMk cId="2244084989" sldId="5192"/>
            <ac:picMk id="9" creationId="{60DCBBC8-64E4-8494-59D8-7DA67EE176FD}"/>
          </ac:picMkLst>
        </pc:picChg>
      </pc:sldChg>
      <pc:sldChg chg="addSp delSp modSp add mod">
        <pc:chgData name="Jeffrey Markovich   (5902)" userId="4b3f4b65-5ae6-4b9b-b0e5-cc4034916735" providerId="ADAL" clId="{B81A706B-B10C-4FB4-ACBB-638FBA153591}" dt="2023-04-11T22:57:05.426" v="1037" actId="20577"/>
        <pc:sldMkLst>
          <pc:docMk/>
          <pc:sldMk cId="544802872" sldId="5193"/>
        </pc:sldMkLst>
        <pc:spChg chg="mod">
          <ac:chgData name="Jeffrey Markovich   (5902)" userId="4b3f4b65-5ae6-4b9b-b0e5-cc4034916735" providerId="ADAL" clId="{B81A706B-B10C-4FB4-ACBB-638FBA153591}" dt="2023-04-11T22:30:48.989" v="376"/>
          <ac:spMkLst>
            <pc:docMk/>
            <pc:sldMk cId="544802872" sldId="5193"/>
            <ac:spMk id="2" creationId="{0F0C6E2F-50F9-4BE1-90E9-022A87560819}"/>
          </ac:spMkLst>
        </pc:spChg>
        <pc:spChg chg="add mod">
          <ac:chgData name="Jeffrey Markovich   (5902)" userId="4b3f4b65-5ae6-4b9b-b0e5-cc4034916735" providerId="ADAL" clId="{B81A706B-B10C-4FB4-ACBB-638FBA153591}" dt="2023-04-11T22:41:35.632" v="712" actId="20577"/>
          <ac:spMkLst>
            <pc:docMk/>
            <pc:sldMk cId="544802872" sldId="5193"/>
            <ac:spMk id="3" creationId="{A36B5B33-495E-1F15-8CE2-7F8A3A562B6F}"/>
          </ac:spMkLst>
        </pc:spChg>
        <pc:spChg chg="mod">
          <ac:chgData name="Jeffrey Markovich   (5902)" userId="4b3f4b65-5ae6-4b9b-b0e5-cc4034916735" providerId="ADAL" clId="{B81A706B-B10C-4FB4-ACBB-638FBA153591}" dt="2023-04-11T22:35:43.599" v="433" actId="20577"/>
          <ac:spMkLst>
            <pc:docMk/>
            <pc:sldMk cId="544802872" sldId="5193"/>
            <ac:spMk id="4" creationId="{569897A0-682A-43F4-BF0B-ADCA3D2A7585}"/>
          </ac:spMkLst>
        </pc:spChg>
        <pc:spChg chg="del">
          <ac:chgData name="Jeffrey Markovich   (5902)" userId="4b3f4b65-5ae6-4b9b-b0e5-cc4034916735" providerId="ADAL" clId="{B81A706B-B10C-4FB4-ACBB-638FBA153591}" dt="2023-04-11T22:36:33.196" v="437" actId="478"/>
          <ac:spMkLst>
            <pc:docMk/>
            <pc:sldMk cId="544802872" sldId="5193"/>
            <ac:spMk id="7" creationId="{443CFCAB-A4B9-8B0F-015B-B5DC64911549}"/>
          </ac:spMkLst>
        </pc:spChg>
        <pc:spChg chg="add mod">
          <ac:chgData name="Jeffrey Markovich   (5902)" userId="4b3f4b65-5ae6-4b9b-b0e5-cc4034916735" providerId="ADAL" clId="{B81A706B-B10C-4FB4-ACBB-638FBA153591}" dt="2023-04-11T22:41:20.056" v="682" actId="20577"/>
          <ac:spMkLst>
            <pc:docMk/>
            <pc:sldMk cId="544802872" sldId="5193"/>
            <ac:spMk id="8" creationId="{6AED460E-39EB-58F9-7E68-9E31F39F6163}"/>
          </ac:spMkLst>
        </pc:spChg>
        <pc:spChg chg="add mod">
          <ac:chgData name="Jeffrey Markovich   (5902)" userId="4b3f4b65-5ae6-4b9b-b0e5-cc4034916735" providerId="ADAL" clId="{B81A706B-B10C-4FB4-ACBB-638FBA153591}" dt="2023-04-11T22:57:05.426" v="1037" actId="20577"/>
          <ac:spMkLst>
            <pc:docMk/>
            <pc:sldMk cId="544802872" sldId="5193"/>
            <ac:spMk id="9" creationId="{E929FDE5-B0B7-3317-FA18-8DDF9911B812}"/>
          </ac:spMkLst>
        </pc:spChg>
        <pc:spChg chg="add del mod">
          <ac:chgData name="Jeffrey Markovich   (5902)" userId="4b3f4b65-5ae6-4b9b-b0e5-cc4034916735" providerId="ADAL" clId="{B81A706B-B10C-4FB4-ACBB-638FBA153591}" dt="2023-04-11T22:47:02.406" v="857" actId="478"/>
          <ac:spMkLst>
            <pc:docMk/>
            <pc:sldMk cId="544802872" sldId="5193"/>
            <ac:spMk id="11" creationId="{ACCA88EA-2518-E8E3-06B5-126B69677758}"/>
          </ac:spMkLst>
        </pc:spChg>
        <pc:spChg chg="del">
          <ac:chgData name="Jeffrey Markovich   (5902)" userId="4b3f4b65-5ae6-4b9b-b0e5-cc4034916735" providerId="ADAL" clId="{B81A706B-B10C-4FB4-ACBB-638FBA153591}" dt="2023-04-11T22:36:10.590" v="435" actId="478"/>
          <ac:spMkLst>
            <pc:docMk/>
            <pc:sldMk cId="544802872" sldId="5193"/>
            <ac:spMk id="19" creationId="{3D4E6F89-E308-3C93-B755-BA9788D72F21}"/>
          </ac:spMkLst>
        </pc:spChg>
        <pc:spChg chg="del">
          <ac:chgData name="Jeffrey Markovich   (5902)" userId="4b3f4b65-5ae6-4b9b-b0e5-cc4034916735" providerId="ADAL" clId="{B81A706B-B10C-4FB4-ACBB-638FBA153591}" dt="2023-04-11T22:36:06.794" v="434" actId="478"/>
          <ac:spMkLst>
            <pc:docMk/>
            <pc:sldMk cId="544802872" sldId="5193"/>
            <ac:spMk id="21" creationId="{79CA930A-9138-D9F4-88D0-B2325F27B5DC}"/>
          </ac:spMkLst>
        </pc:spChg>
      </pc:sldChg>
      <pc:sldChg chg="modSp add mod">
        <pc:chgData name="Jeffrey Markovich   (5902)" userId="4b3f4b65-5ae6-4b9b-b0e5-cc4034916735" providerId="ADAL" clId="{B81A706B-B10C-4FB4-ACBB-638FBA153591}" dt="2023-04-12T16:53:46.630" v="5746" actId="20577"/>
        <pc:sldMkLst>
          <pc:docMk/>
          <pc:sldMk cId="165884797" sldId="5194"/>
        </pc:sldMkLst>
        <pc:spChg chg="mod">
          <ac:chgData name="Jeffrey Markovich   (5902)" userId="4b3f4b65-5ae6-4b9b-b0e5-cc4034916735" providerId="ADAL" clId="{B81A706B-B10C-4FB4-ACBB-638FBA153591}" dt="2023-04-11T22:54:41.217" v="993" actId="20577"/>
          <ac:spMkLst>
            <pc:docMk/>
            <pc:sldMk cId="165884797" sldId="5194"/>
            <ac:spMk id="4" creationId="{569897A0-682A-43F4-BF0B-ADCA3D2A7585}"/>
          </ac:spMkLst>
        </pc:spChg>
        <pc:spChg chg="mod">
          <ac:chgData name="Jeffrey Markovich   (5902)" userId="4b3f4b65-5ae6-4b9b-b0e5-cc4034916735" providerId="ADAL" clId="{B81A706B-B10C-4FB4-ACBB-638FBA153591}" dt="2023-04-11T22:55:47.153" v="1035" actId="6549"/>
          <ac:spMkLst>
            <pc:docMk/>
            <pc:sldMk cId="165884797" sldId="5194"/>
            <ac:spMk id="8" creationId="{6AED460E-39EB-58F9-7E68-9E31F39F6163}"/>
          </ac:spMkLst>
        </pc:spChg>
        <pc:spChg chg="mod">
          <ac:chgData name="Jeffrey Markovich   (5902)" userId="4b3f4b65-5ae6-4b9b-b0e5-cc4034916735" providerId="ADAL" clId="{B81A706B-B10C-4FB4-ACBB-638FBA153591}" dt="2023-04-12T16:53:46.630" v="5746" actId="20577"/>
          <ac:spMkLst>
            <pc:docMk/>
            <pc:sldMk cId="165884797" sldId="5194"/>
            <ac:spMk id="9" creationId="{E929FDE5-B0B7-3317-FA18-8DDF9911B812}"/>
          </ac:spMkLst>
        </pc:spChg>
      </pc:sldChg>
      <pc:sldChg chg="modSp add mod">
        <pc:chgData name="Jeffrey Markovich   (5902)" userId="4b3f4b65-5ae6-4b9b-b0e5-cc4034916735" providerId="ADAL" clId="{B81A706B-B10C-4FB4-ACBB-638FBA153591}" dt="2023-04-12T16:54:44.784" v="5748" actId="6549"/>
        <pc:sldMkLst>
          <pc:docMk/>
          <pc:sldMk cId="3310549533" sldId="5195"/>
        </pc:sldMkLst>
        <pc:spChg chg="mod">
          <ac:chgData name="Jeffrey Markovich   (5902)" userId="4b3f4b65-5ae6-4b9b-b0e5-cc4034916735" providerId="ADAL" clId="{B81A706B-B10C-4FB4-ACBB-638FBA153591}" dt="2023-04-11T22:57:31.032" v="1050" actId="20577"/>
          <ac:spMkLst>
            <pc:docMk/>
            <pc:sldMk cId="3310549533" sldId="5195"/>
            <ac:spMk id="4" creationId="{569897A0-682A-43F4-BF0B-ADCA3D2A7585}"/>
          </ac:spMkLst>
        </pc:spChg>
        <pc:spChg chg="mod">
          <ac:chgData name="Jeffrey Markovich   (5902)" userId="4b3f4b65-5ae6-4b9b-b0e5-cc4034916735" providerId="ADAL" clId="{B81A706B-B10C-4FB4-ACBB-638FBA153591}" dt="2023-04-12T16:54:44.784" v="5748" actId="6549"/>
          <ac:spMkLst>
            <pc:docMk/>
            <pc:sldMk cId="3310549533" sldId="5195"/>
            <ac:spMk id="9" creationId="{E929FDE5-B0B7-3317-FA18-8DDF9911B812}"/>
          </ac:spMkLst>
        </pc:spChg>
      </pc:sldChg>
      <pc:sldChg chg="modSp add mod ord">
        <pc:chgData name="Jeffrey Markovich   (5902)" userId="4b3f4b65-5ae6-4b9b-b0e5-cc4034916735" providerId="ADAL" clId="{B81A706B-B10C-4FB4-ACBB-638FBA153591}" dt="2023-04-12T15:11:44.409" v="3249"/>
        <pc:sldMkLst>
          <pc:docMk/>
          <pc:sldMk cId="3233089926" sldId="5198"/>
        </pc:sldMkLst>
        <pc:spChg chg="mod">
          <ac:chgData name="Jeffrey Markovich   (5902)" userId="4b3f4b65-5ae6-4b9b-b0e5-cc4034916735" providerId="ADAL" clId="{B81A706B-B10C-4FB4-ACBB-638FBA153591}" dt="2023-04-12T14:16:21.046" v="1053" actId="20577"/>
          <ac:spMkLst>
            <pc:docMk/>
            <pc:sldMk cId="3233089926" sldId="5198"/>
            <ac:spMk id="2" creationId="{0F0C6E2F-50F9-4BE1-90E9-022A87560819}"/>
          </ac:spMkLst>
        </pc:spChg>
        <pc:spChg chg="mod">
          <ac:chgData name="Jeffrey Markovich   (5902)" userId="4b3f4b65-5ae6-4b9b-b0e5-cc4034916735" providerId="ADAL" clId="{B81A706B-B10C-4FB4-ACBB-638FBA153591}" dt="2023-04-12T14:16:57.421" v="1065" actId="20577"/>
          <ac:spMkLst>
            <pc:docMk/>
            <pc:sldMk cId="3233089926" sldId="5198"/>
            <ac:spMk id="4" creationId="{569897A0-682A-43F4-BF0B-ADCA3D2A7585}"/>
          </ac:spMkLst>
        </pc:spChg>
        <pc:spChg chg="mod">
          <ac:chgData name="Jeffrey Markovich   (5902)" userId="4b3f4b65-5ae6-4b9b-b0e5-cc4034916735" providerId="ADAL" clId="{B81A706B-B10C-4FB4-ACBB-638FBA153591}" dt="2023-04-12T14:19:49.507" v="1282" actId="20577"/>
          <ac:spMkLst>
            <pc:docMk/>
            <pc:sldMk cId="3233089926" sldId="5198"/>
            <ac:spMk id="19" creationId="{3D4E6F89-E308-3C93-B755-BA9788D72F21}"/>
          </ac:spMkLst>
        </pc:spChg>
        <pc:spChg chg="mod">
          <ac:chgData name="Jeffrey Markovich   (5902)" userId="4b3f4b65-5ae6-4b9b-b0e5-cc4034916735" providerId="ADAL" clId="{B81A706B-B10C-4FB4-ACBB-638FBA153591}" dt="2023-04-12T15:10:21.922" v="3245" actId="20577"/>
          <ac:spMkLst>
            <pc:docMk/>
            <pc:sldMk cId="3233089926" sldId="5198"/>
            <ac:spMk id="21" creationId="{79CA930A-9138-D9F4-88D0-B2325F27B5DC}"/>
          </ac:spMkLst>
        </pc:spChg>
      </pc:sldChg>
      <pc:sldChg chg="modSp add mod">
        <pc:chgData name="Jeffrey Markovich   (5902)" userId="4b3f4b65-5ae6-4b9b-b0e5-cc4034916735" providerId="ADAL" clId="{B81A706B-B10C-4FB4-ACBB-638FBA153591}" dt="2023-04-12T14:24:55.137" v="1424" actId="20577"/>
        <pc:sldMkLst>
          <pc:docMk/>
          <pc:sldMk cId="1055256870" sldId="5200"/>
        </pc:sldMkLst>
        <pc:spChg chg="mod">
          <ac:chgData name="Jeffrey Markovich   (5902)" userId="4b3f4b65-5ae6-4b9b-b0e5-cc4034916735" providerId="ADAL" clId="{B81A706B-B10C-4FB4-ACBB-638FBA153591}" dt="2023-04-12T14:24:55.137" v="1424" actId="20577"/>
          <ac:spMkLst>
            <pc:docMk/>
            <pc:sldMk cId="1055256870" sldId="5200"/>
            <ac:spMk id="10" creationId="{2037F141-7DA2-4F62-9D59-1E81F0ADC59F}"/>
          </ac:spMkLst>
        </pc:spChg>
      </pc:sldChg>
      <pc:sldChg chg="modSp add mod">
        <pc:chgData name="Jeffrey Markovich   (5902)" userId="4b3f4b65-5ae6-4b9b-b0e5-cc4034916735" providerId="ADAL" clId="{B81A706B-B10C-4FB4-ACBB-638FBA153591}" dt="2023-04-12T16:46:46.804" v="5715" actId="20577"/>
        <pc:sldMkLst>
          <pc:docMk/>
          <pc:sldMk cId="1802048622" sldId="5201"/>
        </pc:sldMkLst>
        <pc:spChg chg="mod">
          <ac:chgData name="Jeffrey Markovich   (5902)" userId="4b3f4b65-5ae6-4b9b-b0e5-cc4034916735" providerId="ADAL" clId="{B81A706B-B10C-4FB4-ACBB-638FBA153591}" dt="2023-04-12T14:58:02.109" v="2530" actId="20577"/>
          <ac:spMkLst>
            <pc:docMk/>
            <pc:sldMk cId="1802048622" sldId="5201"/>
            <ac:spMk id="2" creationId="{0F0C6E2F-50F9-4BE1-90E9-022A87560819}"/>
          </ac:spMkLst>
        </pc:spChg>
        <pc:spChg chg="mod">
          <ac:chgData name="Jeffrey Markovich   (5902)" userId="4b3f4b65-5ae6-4b9b-b0e5-cc4034916735" providerId="ADAL" clId="{B81A706B-B10C-4FB4-ACBB-638FBA153591}" dt="2023-04-12T14:25:22.339" v="1430" actId="20577"/>
          <ac:spMkLst>
            <pc:docMk/>
            <pc:sldMk cId="1802048622" sldId="5201"/>
            <ac:spMk id="4" creationId="{569897A0-682A-43F4-BF0B-ADCA3D2A7585}"/>
          </ac:spMkLst>
        </pc:spChg>
        <pc:spChg chg="mod">
          <ac:chgData name="Jeffrey Markovich   (5902)" userId="4b3f4b65-5ae6-4b9b-b0e5-cc4034916735" providerId="ADAL" clId="{B81A706B-B10C-4FB4-ACBB-638FBA153591}" dt="2023-04-12T16:46:46.804" v="5715" actId="20577"/>
          <ac:spMkLst>
            <pc:docMk/>
            <pc:sldMk cId="1802048622" sldId="5201"/>
            <ac:spMk id="19" creationId="{3D4E6F89-E308-3C93-B755-BA9788D72F21}"/>
          </ac:spMkLst>
        </pc:spChg>
        <pc:spChg chg="mod">
          <ac:chgData name="Jeffrey Markovich   (5902)" userId="4b3f4b65-5ae6-4b9b-b0e5-cc4034916735" providerId="ADAL" clId="{B81A706B-B10C-4FB4-ACBB-638FBA153591}" dt="2023-04-12T15:23:00.879" v="3526" actId="1076"/>
          <ac:spMkLst>
            <pc:docMk/>
            <pc:sldMk cId="1802048622" sldId="5201"/>
            <ac:spMk id="21" creationId="{79CA930A-9138-D9F4-88D0-B2325F27B5DC}"/>
          </ac:spMkLst>
        </pc:spChg>
      </pc:sldChg>
      <pc:sldChg chg="addSp modSp add mod">
        <pc:chgData name="Jeffrey Markovich   (5902)" userId="4b3f4b65-5ae6-4b9b-b0e5-cc4034916735" providerId="ADAL" clId="{B81A706B-B10C-4FB4-ACBB-638FBA153591}" dt="2023-04-12T16:44:23.664" v="5714" actId="20577"/>
        <pc:sldMkLst>
          <pc:docMk/>
          <pc:sldMk cId="3444843065" sldId="5202"/>
        </pc:sldMkLst>
        <pc:spChg chg="mod">
          <ac:chgData name="Jeffrey Markovich   (5902)" userId="4b3f4b65-5ae6-4b9b-b0e5-cc4034916735" providerId="ADAL" clId="{B81A706B-B10C-4FB4-ACBB-638FBA153591}" dt="2023-04-12T16:42:58.505" v="5679" actId="20577"/>
          <ac:spMkLst>
            <pc:docMk/>
            <pc:sldMk cId="3444843065" sldId="5202"/>
            <ac:spMk id="2" creationId="{0F0C6E2F-50F9-4BE1-90E9-022A87560819}"/>
          </ac:spMkLst>
        </pc:spChg>
        <pc:spChg chg="mod">
          <ac:chgData name="Jeffrey Markovich   (5902)" userId="4b3f4b65-5ae6-4b9b-b0e5-cc4034916735" providerId="ADAL" clId="{B81A706B-B10C-4FB4-ACBB-638FBA153591}" dt="2023-04-12T14:45:32.884" v="2088" actId="20577"/>
          <ac:spMkLst>
            <pc:docMk/>
            <pc:sldMk cId="3444843065" sldId="5202"/>
            <ac:spMk id="4" creationId="{569897A0-682A-43F4-BF0B-ADCA3D2A7585}"/>
          </ac:spMkLst>
        </pc:spChg>
        <pc:spChg chg="mod">
          <ac:chgData name="Jeffrey Markovich   (5902)" userId="4b3f4b65-5ae6-4b9b-b0e5-cc4034916735" providerId="ADAL" clId="{B81A706B-B10C-4FB4-ACBB-638FBA153591}" dt="2023-04-12T16:43:48.235" v="5703" actId="20577"/>
          <ac:spMkLst>
            <pc:docMk/>
            <pc:sldMk cId="3444843065" sldId="5202"/>
            <ac:spMk id="19" creationId="{3D4E6F89-E308-3C93-B755-BA9788D72F21}"/>
          </ac:spMkLst>
        </pc:spChg>
        <pc:spChg chg="mod">
          <ac:chgData name="Jeffrey Markovich   (5902)" userId="4b3f4b65-5ae6-4b9b-b0e5-cc4034916735" providerId="ADAL" clId="{B81A706B-B10C-4FB4-ACBB-638FBA153591}" dt="2023-04-12T16:44:23.664" v="5714" actId="20577"/>
          <ac:spMkLst>
            <pc:docMk/>
            <pc:sldMk cId="3444843065" sldId="5202"/>
            <ac:spMk id="21" creationId="{79CA930A-9138-D9F4-88D0-B2325F27B5DC}"/>
          </ac:spMkLst>
        </pc:spChg>
        <pc:picChg chg="add mod">
          <ac:chgData name="Jeffrey Markovich   (5902)" userId="4b3f4b65-5ae6-4b9b-b0e5-cc4034916735" providerId="ADAL" clId="{B81A706B-B10C-4FB4-ACBB-638FBA153591}" dt="2023-04-12T15:40:24.512" v="4695" actId="1038"/>
          <ac:picMkLst>
            <pc:docMk/>
            <pc:sldMk cId="3444843065" sldId="5202"/>
            <ac:picMk id="7" creationId="{9E0F4AB6-852D-3741-6483-A6C0C4D23B56}"/>
          </ac:picMkLst>
        </pc:picChg>
      </pc:sldChg>
      <pc:sldChg chg="modSp mod">
        <pc:chgData name="Jeffrey Markovich   (5902)" userId="4b3f4b65-5ae6-4b9b-b0e5-cc4034916735" providerId="ADAL" clId="{B81A706B-B10C-4FB4-ACBB-638FBA153591}" dt="2023-04-12T14:56:44.605" v="2528" actId="20577"/>
        <pc:sldMkLst>
          <pc:docMk/>
          <pc:sldMk cId="1000750563" sldId="5203"/>
        </pc:sldMkLst>
        <pc:spChg chg="mod">
          <ac:chgData name="Jeffrey Markovich   (5902)" userId="4b3f4b65-5ae6-4b9b-b0e5-cc4034916735" providerId="ADAL" clId="{B81A706B-B10C-4FB4-ACBB-638FBA153591}" dt="2023-04-12T14:56:44.605" v="2528" actId="20577"/>
          <ac:spMkLst>
            <pc:docMk/>
            <pc:sldMk cId="1000750563" sldId="5203"/>
            <ac:spMk id="11" creationId="{2A46BAC2-E4FA-AE4D-709D-458F4AB17CE6}"/>
          </ac:spMkLst>
        </pc:spChg>
      </pc:sldChg>
      <pc:sldChg chg="addSp modSp add mod">
        <pc:chgData name="Jeffrey Markovich   (5902)" userId="4b3f4b65-5ae6-4b9b-b0e5-cc4034916735" providerId="ADAL" clId="{B81A706B-B10C-4FB4-ACBB-638FBA153591}" dt="2023-04-12T15:41:29.852" v="4717" actId="20577"/>
        <pc:sldMkLst>
          <pc:docMk/>
          <pc:sldMk cId="1195287828" sldId="5204"/>
        </pc:sldMkLst>
        <pc:spChg chg="mod">
          <ac:chgData name="Jeffrey Markovich   (5902)" userId="4b3f4b65-5ae6-4b9b-b0e5-cc4034916735" providerId="ADAL" clId="{B81A706B-B10C-4FB4-ACBB-638FBA153591}" dt="2023-04-12T15:36:21.752" v="4426" actId="20577"/>
          <ac:spMkLst>
            <pc:docMk/>
            <pc:sldMk cId="1195287828" sldId="5204"/>
            <ac:spMk id="4" creationId="{569897A0-682A-43F4-BF0B-ADCA3D2A7585}"/>
          </ac:spMkLst>
        </pc:spChg>
        <pc:spChg chg="mod">
          <ac:chgData name="Jeffrey Markovich   (5902)" userId="4b3f4b65-5ae6-4b9b-b0e5-cc4034916735" providerId="ADAL" clId="{B81A706B-B10C-4FB4-ACBB-638FBA153591}" dt="2023-04-12T15:35:47.963" v="4407" actId="20577"/>
          <ac:spMkLst>
            <pc:docMk/>
            <pc:sldMk cId="1195287828" sldId="5204"/>
            <ac:spMk id="19" creationId="{3D4E6F89-E308-3C93-B755-BA9788D72F21}"/>
          </ac:spMkLst>
        </pc:spChg>
        <pc:spChg chg="mod">
          <ac:chgData name="Jeffrey Markovich   (5902)" userId="4b3f4b65-5ae6-4b9b-b0e5-cc4034916735" providerId="ADAL" clId="{B81A706B-B10C-4FB4-ACBB-638FBA153591}" dt="2023-04-12T15:41:29.852" v="4717" actId="20577"/>
          <ac:spMkLst>
            <pc:docMk/>
            <pc:sldMk cId="1195287828" sldId="5204"/>
            <ac:spMk id="21" creationId="{79CA930A-9138-D9F4-88D0-B2325F27B5DC}"/>
          </ac:spMkLst>
        </pc:spChg>
        <pc:picChg chg="add mod">
          <ac:chgData name="Jeffrey Markovich   (5902)" userId="4b3f4b65-5ae6-4b9b-b0e5-cc4034916735" providerId="ADAL" clId="{B81A706B-B10C-4FB4-ACBB-638FBA153591}" dt="2023-04-12T15:34:07.514" v="4360" actId="14100"/>
          <ac:picMkLst>
            <pc:docMk/>
            <pc:sldMk cId="1195287828" sldId="5204"/>
            <ac:picMk id="6" creationId="{0B89025E-F4E7-60DE-4D74-B40FBB91F705}"/>
          </ac:picMkLst>
        </pc:picChg>
      </pc:sldChg>
      <pc:sldChg chg="addSp delSp modSp add mod">
        <pc:chgData name="Jeffrey Markovich   (5902)" userId="4b3f4b65-5ae6-4b9b-b0e5-cc4034916735" providerId="ADAL" clId="{B81A706B-B10C-4FB4-ACBB-638FBA153591}" dt="2023-04-12T15:53:39.520" v="4731" actId="1076"/>
        <pc:sldMkLst>
          <pc:docMk/>
          <pc:sldMk cId="2522792839" sldId="5205"/>
        </pc:sldMkLst>
        <pc:picChg chg="add mod">
          <ac:chgData name="Jeffrey Markovich   (5902)" userId="4b3f4b65-5ae6-4b9b-b0e5-cc4034916735" providerId="ADAL" clId="{B81A706B-B10C-4FB4-ACBB-638FBA153591}" dt="2023-04-12T15:53:39.520" v="4731" actId="1076"/>
          <ac:picMkLst>
            <pc:docMk/>
            <pc:sldMk cId="2522792839" sldId="5205"/>
            <ac:picMk id="6" creationId="{6F497E88-20C3-9A61-25E9-D27DDF452EE4}"/>
          </ac:picMkLst>
        </pc:picChg>
        <pc:picChg chg="del">
          <ac:chgData name="Jeffrey Markovich   (5902)" userId="4b3f4b65-5ae6-4b9b-b0e5-cc4034916735" providerId="ADAL" clId="{B81A706B-B10C-4FB4-ACBB-638FBA153591}" dt="2023-04-12T15:49:30.806" v="4723" actId="478"/>
          <ac:picMkLst>
            <pc:docMk/>
            <pc:sldMk cId="2522792839" sldId="5205"/>
            <ac:picMk id="7" creationId="{56E4179F-1225-B4D2-46E4-55EFFD9B2F09}"/>
          </ac:picMkLst>
        </pc:picChg>
      </pc:sldChg>
      <pc:sldChg chg="addSp delSp modSp add mod">
        <pc:chgData name="Jeffrey Markovich   (5902)" userId="4b3f4b65-5ae6-4b9b-b0e5-cc4034916735" providerId="ADAL" clId="{B81A706B-B10C-4FB4-ACBB-638FBA153591}" dt="2023-04-13T13:56:04.569" v="6089" actId="1076"/>
        <pc:sldMkLst>
          <pc:docMk/>
          <pc:sldMk cId="2489171536" sldId="5206"/>
        </pc:sldMkLst>
        <pc:picChg chg="add mod">
          <ac:chgData name="Jeffrey Markovich   (5902)" userId="4b3f4b65-5ae6-4b9b-b0e5-cc4034916735" providerId="ADAL" clId="{B81A706B-B10C-4FB4-ACBB-638FBA153591}" dt="2023-04-13T13:56:04.569" v="6089" actId="1076"/>
          <ac:picMkLst>
            <pc:docMk/>
            <pc:sldMk cId="2489171536" sldId="5206"/>
            <ac:picMk id="6" creationId="{19885386-945D-3537-0722-A504E86724E4}"/>
          </ac:picMkLst>
        </pc:picChg>
        <pc:picChg chg="del">
          <ac:chgData name="Jeffrey Markovich   (5902)" userId="4b3f4b65-5ae6-4b9b-b0e5-cc4034916735" providerId="ADAL" clId="{B81A706B-B10C-4FB4-ACBB-638FBA153591}" dt="2023-04-12T15:53:18.912" v="4726" actId="478"/>
          <ac:picMkLst>
            <pc:docMk/>
            <pc:sldMk cId="2489171536" sldId="5206"/>
            <ac:picMk id="6" creationId="{6F497E88-20C3-9A61-25E9-D27DDF452EE4}"/>
          </ac:picMkLst>
        </pc:picChg>
        <pc:picChg chg="add del mod">
          <ac:chgData name="Jeffrey Markovich   (5902)" userId="4b3f4b65-5ae6-4b9b-b0e5-cc4034916735" providerId="ADAL" clId="{B81A706B-B10C-4FB4-ACBB-638FBA153591}" dt="2023-04-13T13:55:57.462" v="6086" actId="478"/>
          <ac:picMkLst>
            <pc:docMk/>
            <pc:sldMk cId="2489171536" sldId="5206"/>
            <ac:picMk id="7" creationId="{563FAA55-5984-49B4-C88E-DB3D1B79E147}"/>
          </ac:picMkLst>
        </pc:picChg>
      </pc:sldChg>
      <pc:sldChg chg="modSp add mod">
        <pc:chgData name="Jeffrey Markovich   (5902)" userId="4b3f4b65-5ae6-4b9b-b0e5-cc4034916735" providerId="ADAL" clId="{B81A706B-B10C-4FB4-ACBB-638FBA153591}" dt="2023-04-12T16:15:51.495" v="5557" actId="20577"/>
        <pc:sldMkLst>
          <pc:docMk/>
          <pc:sldMk cId="3189745188" sldId="5207"/>
        </pc:sldMkLst>
        <pc:spChg chg="mod">
          <ac:chgData name="Jeffrey Markovich   (5902)" userId="4b3f4b65-5ae6-4b9b-b0e5-cc4034916735" providerId="ADAL" clId="{B81A706B-B10C-4FB4-ACBB-638FBA153591}" dt="2023-04-12T16:15:51.495" v="5557" actId="20577"/>
          <ac:spMkLst>
            <pc:docMk/>
            <pc:sldMk cId="3189745188" sldId="5207"/>
            <ac:spMk id="10" creationId="{2037F141-7DA2-4F62-9D59-1E81F0ADC59F}"/>
          </ac:spMkLst>
        </pc:spChg>
      </pc:sldChg>
    </pc:docChg>
  </pc:docChgLst>
  <pc:docChgLst>
    <pc:chgData name="Travis Poe   (5905)" userId="5685efae-f2ab-42ce-b830-531d0f105cb6" providerId="ADAL" clId="{11B482B1-D01C-468D-B2AE-6E59A887D591}"/>
    <pc:docChg chg="undo custSel addSld delSld modSld">
      <pc:chgData name="Travis Poe   (5905)" userId="5685efae-f2ab-42ce-b830-531d0f105cb6" providerId="ADAL" clId="{11B482B1-D01C-468D-B2AE-6E59A887D591}" dt="2023-04-12T15:50:24.592" v="2161" actId="20577"/>
      <pc:docMkLst>
        <pc:docMk/>
      </pc:docMkLst>
      <pc:sldChg chg="addSp delSp modSp mod">
        <pc:chgData name="Travis Poe   (5905)" userId="5685efae-f2ab-42ce-b830-531d0f105cb6" providerId="ADAL" clId="{11B482B1-D01C-468D-B2AE-6E59A887D591}" dt="2023-04-11T19:53:51.007" v="434" actId="22"/>
        <pc:sldMkLst>
          <pc:docMk/>
          <pc:sldMk cId="2629429943" sldId="695"/>
        </pc:sldMkLst>
        <pc:spChg chg="add del mod">
          <ac:chgData name="Travis Poe   (5905)" userId="5685efae-f2ab-42ce-b830-531d0f105cb6" providerId="ADAL" clId="{11B482B1-D01C-468D-B2AE-6E59A887D591}" dt="2023-04-11T19:53:51.007" v="434" actId="22"/>
          <ac:spMkLst>
            <pc:docMk/>
            <pc:sldMk cId="2629429943" sldId="695"/>
            <ac:spMk id="7" creationId="{47436868-D826-9686-8079-88F874920F79}"/>
          </ac:spMkLst>
        </pc:spChg>
        <pc:picChg chg="del">
          <ac:chgData name="Travis Poe   (5905)" userId="5685efae-f2ab-42ce-b830-531d0f105cb6" providerId="ADAL" clId="{11B482B1-D01C-468D-B2AE-6E59A887D591}" dt="2023-04-11T19:53:49.137" v="433" actId="478"/>
          <ac:picMkLst>
            <pc:docMk/>
            <pc:sldMk cId="2629429943" sldId="695"/>
            <ac:picMk id="6" creationId="{E72853EF-E3A6-DE79-AE06-23D9DEEC9175}"/>
          </ac:picMkLst>
        </pc:picChg>
        <pc:picChg chg="add mod ord">
          <ac:chgData name="Travis Poe   (5905)" userId="5685efae-f2ab-42ce-b830-531d0f105cb6" providerId="ADAL" clId="{11B482B1-D01C-468D-B2AE-6E59A887D591}" dt="2023-04-11T19:53:51.007" v="434" actId="22"/>
          <ac:picMkLst>
            <pc:docMk/>
            <pc:sldMk cId="2629429943" sldId="695"/>
            <ac:picMk id="9" creationId="{1F5DA15A-4105-B990-CA72-F83C2DC2D91F}"/>
          </ac:picMkLst>
        </pc:picChg>
      </pc:sldChg>
      <pc:sldChg chg="addSp delSp modSp add del mod">
        <pc:chgData name="Travis Poe   (5905)" userId="5685efae-f2ab-42ce-b830-531d0f105cb6" providerId="ADAL" clId="{11B482B1-D01C-468D-B2AE-6E59A887D591}" dt="2023-04-12T15:23:27.798" v="2037" actId="2696"/>
        <pc:sldMkLst>
          <pc:docMk/>
          <pc:sldMk cId="3352177682" sldId="5129"/>
        </pc:sldMkLst>
        <pc:spChg chg="add mod">
          <ac:chgData name="Travis Poe   (5905)" userId="5685efae-f2ab-42ce-b830-531d0f105cb6" providerId="ADAL" clId="{11B482B1-D01C-468D-B2AE-6E59A887D591}" dt="2023-04-12T14:23:43.762" v="476"/>
          <ac:spMkLst>
            <pc:docMk/>
            <pc:sldMk cId="3352177682" sldId="5129"/>
            <ac:spMk id="3" creationId="{589505B5-3C6A-D900-F86E-138697248C5C}"/>
          </ac:spMkLst>
        </pc:spChg>
        <pc:spChg chg="mod">
          <ac:chgData name="Travis Poe   (5905)" userId="5685efae-f2ab-42ce-b830-531d0f105cb6" providerId="ADAL" clId="{11B482B1-D01C-468D-B2AE-6E59A887D591}" dt="2023-04-11T19:06:16.859" v="81" actId="20577"/>
          <ac:spMkLst>
            <pc:docMk/>
            <pc:sldMk cId="3352177682" sldId="5129"/>
            <ac:spMk id="4" creationId="{569897A0-682A-43F4-BF0B-ADCA3D2A7585}"/>
          </ac:spMkLst>
        </pc:spChg>
        <pc:spChg chg="del mod">
          <ac:chgData name="Travis Poe   (5905)" userId="5685efae-f2ab-42ce-b830-531d0f105cb6" providerId="ADAL" clId="{11B482B1-D01C-468D-B2AE-6E59A887D591}" dt="2023-04-12T14:23:51.766" v="477" actId="21"/>
          <ac:spMkLst>
            <pc:docMk/>
            <pc:sldMk cId="3352177682" sldId="5129"/>
            <ac:spMk id="6" creationId="{B692413A-D5E1-0928-2F5E-90877BFAAED9}"/>
          </ac:spMkLst>
        </pc:spChg>
        <pc:spChg chg="add del mod">
          <ac:chgData name="Travis Poe   (5905)" userId="5685efae-f2ab-42ce-b830-531d0f105cb6" providerId="ADAL" clId="{11B482B1-D01C-468D-B2AE-6E59A887D591}" dt="2023-04-12T15:22:53.362" v="2031" actId="21"/>
          <ac:spMkLst>
            <pc:docMk/>
            <pc:sldMk cId="3352177682" sldId="5129"/>
            <ac:spMk id="11" creationId="{2A46BAC2-E4FA-AE4D-709D-458F4AB17CE6}"/>
          </ac:spMkLst>
        </pc:spChg>
        <pc:spChg chg="add del mod">
          <ac:chgData name="Travis Poe   (5905)" userId="5685efae-f2ab-42ce-b830-531d0f105cb6" providerId="ADAL" clId="{11B482B1-D01C-468D-B2AE-6E59A887D591}" dt="2023-04-12T15:22:52.934" v="2030" actId="21"/>
          <ac:spMkLst>
            <pc:docMk/>
            <pc:sldMk cId="3352177682" sldId="5129"/>
            <ac:spMk id="12" creationId="{7C49DCE7-9FED-D645-AD98-FC49CBA67167}"/>
          </ac:spMkLst>
        </pc:spChg>
        <pc:spChg chg="add mod">
          <ac:chgData name="Travis Poe   (5905)" userId="5685efae-f2ab-42ce-b830-531d0f105cb6" providerId="ADAL" clId="{11B482B1-D01C-468D-B2AE-6E59A887D591}" dt="2023-04-12T15:19:10.264" v="1901" actId="21"/>
          <ac:spMkLst>
            <pc:docMk/>
            <pc:sldMk cId="3352177682" sldId="5129"/>
            <ac:spMk id="13" creationId="{3FF166FE-A488-F2FE-FDEE-E4E7F973C8D4}"/>
          </ac:spMkLst>
        </pc:spChg>
        <pc:spChg chg="add del mod">
          <ac:chgData name="Travis Poe   (5905)" userId="5685efae-f2ab-42ce-b830-531d0f105cb6" providerId="ADAL" clId="{11B482B1-D01C-468D-B2AE-6E59A887D591}" dt="2023-04-12T14:24:27.228" v="484" actId="21"/>
          <ac:spMkLst>
            <pc:docMk/>
            <pc:sldMk cId="3352177682" sldId="5129"/>
            <ac:spMk id="15" creationId="{6527DB1C-2C36-3A3D-B852-F4590E1BA04C}"/>
          </ac:spMkLst>
        </pc:spChg>
        <pc:spChg chg="add mod">
          <ac:chgData name="Travis Poe   (5905)" userId="5685efae-f2ab-42ce-b830-531d0f105cb6" providerId="ADAL" clId="{11B482B1-D01C-468D-B2AE-6E59A887D591}" dt="2023-04-12T15:22:52.696" v="2029" actId="6549"/>
          <ac:spMkLst>
            <pc:docMk/>
            <pc:sldMk cId="3352177682" sldId="5129"/>
            <ac:spMk id="16" creationId="{DF0E42FB-FC03-895A-4D33-E94607C532C7}"/>
          </ac:spMkLst>
        </pc:spChg>
      </pc:sldChg>
      <pc:sldChg chg="addSp delSp modSp mod">
        <pc:chgData name="Travis Poe   (5905)" userId="5685efae-f2ab-42ce-b830-531d0f105cb6" providerId="ADAL" clId="{11B482B1-D01C-468D-B2AE-6E59A887D591}" dt="2023-04-11T22:10:35.855" v="456" actId="21"/>
        <pc:sldMkLst>
          <pc:docMk/>
          <pc:sldMk cId="117978668" sldId="5166"/>
        </pc:sldMkLst>
        <pc:spChg chg="mod">
          <ac:chgData name="Travis Poe   (5905)" userId="5685efae-f2ab-42ce-b830-531d0f105cb6" providerId="ADAL" clId="{11B482B1-D01C-468D-B2AE-6E59A887D591}" dt="2023-04-11T19:06:38.044" v="97" actId="20577"/>
          <ac:spMkLst>
            <pc:docMk/>
            <pc:sldMk cId="117978668" sldId="5166"/>
            <ac:spMk id="4" creationId="{569897A0-682A-43F4-BF0B-ADCA3D2A7585}"/>
          </ac:spMkLst>
        </pc:spChg>
        <pc:spChg chg="add del mod">
          <ac:chgData name="Travis Poe   (5905)" userId="5685efae-f2ab-42ce-b830-531d0f105cb6" providerId="ADAL" clId="{11B482B1-D01C-468D-B2AE-6E59A887D591}" dt="2023-04-11T22:10:35.855" v="456" actId="21"/>
          <ac:spMkLst>
            <pc:docMk/>
            <pc:sldMk cId="117978668" sldId="5166"/>
            <ac:spMk id="13" creationId="{1F13583C-DAD4-320A-26CF-D25DAA397EF0}"/>
          </ac:spMkLst>
        </pc:spChg>
        <pc:picChg chg="del">
          <ac:chgData name="Travis Poe   (5905)" userId="5685efae-f2ab-42ce-b830-531d0f105cb6" providerId="ADAL" clId="{11B482B1-D01C-468D-B2AE-6E59A887D591}" dt="2023-04-11T22:10:11.488" v="449" actId="478"/>
          <ac:picMkLst>
            <pc:docMk/>
            <pc:sldMk cId="117978668" sldId="5166"/>
            <ac:picMk id="3" creationId="{734A12EE-F1CC-1A19-D703-6B50E96E96C8}"/>
          </ac:picMkLst>
        </pc:picChg>
        <pc:picChg chg="add mod">
          <ac:chgData name="Travis Poe   (5905)" userId="5685efae-f2ab-42ce-b830-531d0f105cb6" providerId="ADAL" clId="{11B482B1-D01C-468D-B2AE-6E59A887D591}" dt="2023-04-11T22:10:20.290" v="455" actId="1076"/>
          <ac:picMkLst>
            <pc:docMk/>
            <pc:sldMk cId="117978668" sldId="5166"/>
            <ac:picMk id="15" creationId="{5BF9F9E2-4365-192E-64FA-CCE13CDE5012}"/>
          </ac:picMkLst>
        </pc:picChg>
      </pc:sldChg>
      <pc:sldChg chg="addSp delSp modSp mod">
        <pc:chgData name="Travis Poe   (5905)" userId="5685efae-f2ab-42ce-b830-531d0f105cb6" providerId="ADAL" clId="{11B482B1-D01C-468D-B2AE-6E59A887D591}" dt="2023-04-11T22:00:42.199" v="439" actId="26606"/>
        <pc:sldMkLst>
          <pc:docMk/>
          <pc:sldMk cId="3760251037" sldId="5167"/>
        </pc:sldMkLst>
        <pc:picChg chg="del">
          <ac:chgData name="Travis Poe   (5905)" userId="5685efae-f2ab-42ce-b830-531d0f105cb6" providerId="ADAL" clId="{11B482B1-D01C-468D-B2AE-6E59A887D591}" dt="2023-04-11T22:00:36.753" v="435" actId="478"/>
          <ac:picMkLst>
            <pc:docMk/>
            <pc:sldMk cId="3760251037" sldId="5167"/>
            <ac:picMk id="6" creationId="{5291C07D-8626-1F1E-A8C8-09CCC6285E88}"/>
          </ac:picMkLst>
        </pc:picChg>
        <pc:picChg chg="add mod ord">
          <ac:chgData name="Travis Poe   (5905)" userId="5685efae-f2ab-42ce-b830-531d0f105cb6" providerId="ADAL" clId="{11B482B1-D01C-468D-B2AE-6E59A887D591}" dt="2023-04-11T22:00:42.199" v="439" actId="26606"/>
          <ac:picMkLst>
            <pc:docMk/>
            <pc:sldMk cId="3760251037" sldId="5167"/>
            <ac:picMk id="7" creationId="{373A35CF-EE1A-BD0F-AA1C-43B9A19B85C8}"/>
          </ac:picMkLst>
        </pc:picChg>
      </pc:sldChg>
      <pc:sldChg chg="modSp mod">
        <pc:chgData name="Travis Poe   (5905)" userId="5685efae-f2ab-42ce-b830-531d0f105cb6" providerId="ADAL" clId="{11B482B1-D01C-468D-B2AE-6E59A887D591}" dt="2023-04-11T19:06:30.740" v="88" actId="20577"/>
        <pc:sldMkLst>
          <pc:docMk/>
          <pc:sldMk cId="800493665" sldId="5185"/>
        </pc:sldMkLst>
        <pc:spChg chg="mod">
          <ac:chgData name="Travis Poe   (5905)" userId="5685efae-f2ab-42ce-b830-531d0f105cb6" providerId="ADAL" clId="{11B482B1-D01C-468D-B2AE-6E59A887D591}" dt="2023-04-11T19:06:30.740" v="88" actId="20577"/>
          <ac:spMkLst>
            <pc:docMk/>
            <pc:sldMk cId="800493665" sldId="5185"/>
            <ac:spMk id="4" creationId="{569897A0-682A-43F4-BF0B-ADCA3D2A7585}"/>
          </ac:spMkLst>
        </pc:spChg>
      </pc:sldChg>
      <pc:sldChg chg="modSp mod">
        <pc:chgData name="Travis Poe   (5905)" userId="5685efae-f2ab-42ce-b830-531d0f105cb6" providerId="ADAL" clId="{11B482B1-D01C-468D-B2AE-6E59A887D591}" dt="2023-04-12T15:50:24.592" v="2161" actId="20577"/>
        <pc:sldMkLst>
          <pc:docMk/>
          <pc:sldMk cId="3233089926" sldId="5198"/>
        </pc:sldMkLst>
        <pc:spChg chg="mod">
          <ac:chgData name="Travis Poe   (5905)" userId="5685efae-f2ab-42ce-b830-531d0f105cb6" providerId="ADAL" clId="{11B482B1-D01C-468D-B2AE-6E59A887D591}" dt="2023-04-12T15:16:07.035" v="1836" actId="20577"/>
          <ac:spMkLst>
            <pc:docMk/>
            <pc:sldMk cId="3233089926" sldId="5198"/>
            <ac:spMk id="19" creationId="{3D4E6F89-E308-3C93-B755-BA9788D72F21}"/>
          </ac:spMkLst>
        </pc:spChg>
        <pc:spChg chg="mod">
          <ac:chgData name="Travis Poe   (5905)" userId="5685efae-f2ab-42ce-b830-531d0f105cb6" providerId="ADAL" clId="{11B482B1-D01C-468D-B2AE-6E59A887D591}" dt="2023-04-12T15:50:24.592" v="2161" actId="20577"/>
          <ac:spMkLst>
            <pc:docMk/>
            <pc:sldMk cId="3233089926" sldId="5198"/>
            <ac:spMk id="21" creationId="{79CA930A-9138-D9F4-88D0-B2325F27B5DC}"/>
          </ac:spMkLst>
        </pc:spChg>
      </pc:sldChg>
      <pc:sldChg chg="addSp modSp new del mod">
        <pc:chgData name="Travis Poe   (5905)" userId="5685efae-f2ab-42ce-b830-531d0f105cb6" providerId="ADAL" clId="{11B482B1-D01C-468D-B2AE-6E59A887D591}" dt="2023-04-12T14:42:14.039" v="1265" actId="2696"/>
        <pc:sldMkLst>
          <pc:docMk/>
          <pc:sldMk cId="2436137166" sldId="5199"/>
        </pc:sldMkLst>
        <pc:spChg chg="add mod">
          <ac:chgData name="Travis Poe   (5905)" userId="5685efae-f2ab-42ce-b830-531d0f105cb6" providerId="ADAL" clId="{11B482B1-D01C-468D-B2AE-6E59A887D591}" dt="2023-04-12T14:36:55.918" v="1031" actId="6549"/>
          <ac:spMkLst>
            <pc:docMk/>
            <pc:sldMk cId="2436137166" sldId="5199"/>
            <ac:spMk id="3" creationId="{2E3133B2-42D4-B8A1-B1E1-4887E6B5488F}"/>
          </ac:spMkLst>
        </pc:spChg>
      </pc:sldChg>
      <pc:sldChg chg="modSp mod">
        <pc:chgData name="Travis Poe   (5905)" userId="5685efae-f2ab-42ce-b830-531d0f105cb6" providerId="ADAL" clId="{11B482B1-D01C-468D-B2AE-6E59A887D591}" dt="2023-04-12T15:18:00.942" v="1897" actId="14100"/>
        <pc:sldMkLst>
          <pc:docMk/>
          <pc:sldMk cId="3444843065" sldId="5202"/>
        </pc:sldMkLst>
        <pc:spChg chg="mod">
          <ac:chgData name="Travis Poe   (5905)" userId="5685efae-f2ab-42ce-b830-531d0f105cb6" providerId="ADAL" clId="{11B482B1-D01C-468D-B2AE-6E59A887D591}" dt="2023-04-12T15:17:52.250" v="1895" actId="20577"/>
          <ac:spMkLst>
            <pc:docMk/>
            <pc:sldMk cId="3444843065" sldId="5202"/>
            <ac:spMk id="21" creationId="{79CA930A-9138-D9F4-88D0-B2325F27B5DC}"/>
          </ac:spMkLst>
        </pc:spChg>
        <pc:picChg chg="mod">
          <ac:chgData name="Travis Poe   (5905)" userId="5685efae-f2ab-42ce-b830-531d0f105cb6" providerId="ADAL" clId="{11B482B1-D01C-468D-B2AE-6E59A887D591}" dt="2023-04-12T15:18:00.942" v="1897" actId="14100"/>
          <ac:picMkLst>
            <pc:docMk/>
            <pc:sldMk cId="3444843065" sldId="5202"/>
            <ac:picMk id="7" creationId="{9E0F4AB6-852D-3741-6483-A6C0C4D23B56}"/>
          </ac:picMkLst>
        </pc:picChg>
      </pc:sldChg>
      <pc:sldChg chg="addSp delSp modSp add mod">
        <pc:chgData name="Travis Poe   (5905)" userId="5685efae-f2ab-42ce-b830-531d0f105cb6" providerId="ADAL" clId="{11B482B1-D01C-468D-B2AE-6E59A887D591}" dt="2023-04-12T15:25:16.313" v="2126" actId="20577"/>
        <pc:sldMkLst>
          <pc:docMk/>
          <pc:sldMk cId="1000750563" sldId="5203"/>
        </pc:sldMkLst>
        <pc:spChg chg="mod">
          <ac:chgData name="Travis Poe   (5905)" userId="5685efae-f2ab-42ce-b830-531d0f105cb6" providerId="ADAL" clId="{11B482B1-D01C-468D-B2AE-6E59A887D591}" dt="2023-04-12T15:08:04.016" v="1432" actId="20577"/>
          <ac:spMkLst>
            <pc:docMk/>
            <pc:sldMk cId="1000750563" sldId="5203"/>
            <ac:spMk id="4" creationId="{569897A0-682A-43F4-BF0B-ADCA3D2A7585}"/>
          </ac:spMkLst>
        </pc:spChg>
        <pc:spChg chg="add del mod">
          <ac:chgData name="Travis Poe   (5905)" userId="5685efae-f2ab-42ce-b830-531d0f105cb6" providerId="ADAL" clId="{11B482B1-D01C-468D-B2AE-6E59A887D591}" dt="2023-04-12T15:23:11.612" v="2033"/>
          <ac:spMkLst>
            <pc:docMk/>
            <pc:sldMk cId="1000750563" sldId="5203"/>
            <ac:spMk id="6" creationId="{71E5981A-1620-7250-3244-BAAADBF95AF3}"/>
          </ac:spMkLst>
        </pc:spChg>
        <pc:spChg chg="del mod">
          <ac:chgData name="Travis Poe   (5905)" userId="5685efae-f2ab-42ce-b830-531d0f105cb6" providerId="ADAL" clId="{11B482B1-D01C-468D-B2AE-6E59A887D591}" dt="2023-04-12T15:23:24.058" v="2036" actId="21"/>
          <ac:spMkLst>
            <pc:docMk/>
            <pc:sldMk cId="1000750563" sldId="5203"/>
            <ac:spMk id="11" creationId="{2A46BAC2-E4FA-AE4D-709D-458F4AB17CE6}"/>
          </ac:spMkLst>
        </pc:spChg>
        <pc:spChg chg="del mod">
          <ac:chgData name="Travis Poe   (5905)" userId="5685efae-f2ab-42ce-b830-531d0f105cb6" providerId="ADAL" clId="{11B482B1-D01C-468D-B2AE-6E59A887D591}" dt="2023-04-12T15:23:20.677" v="2035" actId="21"/>
          <ac:spMkLst>
            <pc:docMk/>
            <pc:sldMk cId="1000750563" sldId="5203"/>
            <ac:spMk id="12" creationId="{7C49DCE7-9FED-D645-AD98-FC49CBA67167}"/>
          </ac:spMkLst>
        </pc:spChg>
        <pc:spChg chg="mod">
          <ac:chgData name="Travis Poe   (5905)" userId="5685efae-f2ab-42ce-b830-531d0f105cb6" providerId="ADAL" clId="{11B482B1-D01C-468D-B2AE-6E59A887D591}" dt="2023-04-12T15:25:16.313" v="2126" actId="20577"/>
          <ac:spMkLst>
            <pc:docMk/>
            <pc:sldMk cId="1000750563" sldId="5203"/>
            <ac:spMk id="13" creationId="{3FF166FE-A488-F2FE-FDEE-E4E7F973C8D4}"/>
          </ac:spMkLst>
        </pc:spChg>
        <pc:spChg chg="add mod">
          <ac:chgData name="Travis Poe   (5905)" userId="5685efae-f2ab-42ce-b830-531d0f105cb6" providerId="ADAL" clId="{11B482B1-D01C-468D-B2AE-6E59A887D591}" dt="2023-04-12T15:25:13.119" v="2120" actId="20577"/>
          <ac:spMkLst>
            <pc:docMk/>
            <pc:sldMk cId="1000750563" sldId="5203"/>
            <ac:spMk id="14" creationId="{9A2EEEC0-3AB5-A409-6206-333BB2143048}"/>
          </ac:spMkLst>
        </pc:spChg>
      </pc:sldChg>
      <pc:sldChg chg="modSp add del mod">
        <pc:chgData name="Travis Poe   (5905)" userId="5685efae-f2ab-42ce-b830-531d0f105cb6" providerId="ADAL" clId="{11B482B1-D01C-468D-B2AE-6E59A887D591}" dt="2023-04-12T15:18:22.503" v="1898" actId="2696"/>
        <pc:sldMkLst>
          <pc:docMk/>
          <pc:sldMk cId="179384673" sldId="5204"/>
        </pc:sldMkLst>
        <pc:spChg chg="mod">
          <ac:chgData name="Travis Poe   (5905)" userId="5685efae-f2ab-42ce-b830-531d0f105cb6" providerId="ADAL" clId="{11B482B1-D01C-468D-B2AE-6E59A887D591}" dt="2023-04-12T15:08:36.609" v="1464" actId="20577"/>
          <ac:spMkLst>
            <pc:docMk/>
            <pc:sldMk cId="179384673" sldId="5204"/>
            <ac:spMk id="4" creationId="{569897A0-682A-43F4-BF0B-ADCA3D2A7585}"/>
          </ac:spMkLst>
        </pc:spChg>
        <pc:spChg chg="mod">
          <ac:chgData name="Travis Poe   (5905)" userId="5685efae-f2ab-42ce-b830-531d0f105cb6" providerId="ADAL" clId="{11B482B1-D01C-468D-B2AE-6E59A887D591}" dt="2023-04-12T15:09:11.033" v="1486" actId="20577"/>
          <ac:spMkLst>
            <pc:docMk/>
            <pc:sldMk cId="179384673" sldId="5204"/>
            <ac:spMk id="11" creationId="{2A46BAC2-E4FA-AE4D-709D-458F4AB17CE6}"/>
          </ac:spMkLst>
        </pc:spChg>
        <pc:spChg chg="mod">
          <ac:chgData name="Travis Poe   (5905)" userId="5685efae-f2ab-42ce-b830-531d0f105cb6" providerId="ADAL" clId="{11B482B1-D01C-468D-B2AE-6E59A887D591}" dt="2023-04-12T15:08:59.825" v="1471" actId="20577"/>
          <ac:spMkLst>
            <pc:docMk/>
            <pc:sldMk cId="179384673" sldId="5204"/>
            <ac:spMk id="12" creationId="{7C49DCE7-9FED-D645-AD98-FC49CBA67167}"/>
          </ac:spMkLst>
        </pc:spChg>
        <pc:spChg chg="mod">
          <ac:chgData name="Travis Poe   (5905)" userId="5685efae-f2ab-42ce-b830-531d0f105cb6" providerId="ADAL" clId="{11B482B1-D01C-468D-B2AE-6E59A887D591}" dt="2023-04-12T15:12:27.370" v="1824" actId="20577"/>
          <ac:spMkLst>
            <pc:docMk/>
            <pc:sldMk cId="179384673" sldId="5204"/>
            <ac:spMk id="13" creationId="{3FF166FE-A488-F2FE-FDEE-E4E7F973C8D4}"/>
          </ac:spMkLst>
        </pc:spChg>
      </pc:sldChg>
    </pc:docChg>
  </pc:docChgLst>
  <pc:docChgLst>
    <pc:chgData name="Erik Lord" userId="6131ece4-6e57-4c78-9ad9-42c889c00227" providerId="ADAL" clId="{17A4A5C1-8F55-40C6-A44E-9EA3A2823D90}"/>
    <pc:docChg chg="custSel addSld modSld">
      <pc:chgData name="Erik Lord" userId="6131ece4-6e57-4c78-9ad9-42c889c00227" providerId="ADAL" clId="{17A4A5C1-8F55-40C6-A44E-9EA3A2823D90}" dt="2023-04-06T21:33:15.988" v="56" actId="22"/>
      <pc:docMkLst>
        <pc:docMk/>
      </pc:docMkLst>
      <pc:sldChg chg="addSp delSp mod">
        <pc:chgData name="Erik Lord" userId="6131ece4-6e57-4c78-9ad9-42c889c00227" providerId="ADAL" clId="{17A4A5C1-8F55-40C6-A44E-9EA3A2823D90}" dt="2023-04-06T21:23:14.788" v="39" actId="22"/>
        <pc:sldMkLst>
          <pc:docMk/>
          <pc:sldMk cId="3011027369" sldId="5130"/>
        </pc:sldMkLst>
        <pc:spChg chg="del">
          <ac:chgData name="Erik Lord" userId="6131ece4-6e57-4c78-9ad9-42c889c00227" providerId="ADAL" clId="{17A4A5C1-8F55-40C6-A44E-9EA3A2823D90}" dt="2023-04-06T21:22:58.837" v="38" actId="478"/>
          <ac:spMkLst>
            <pc:docMk/>
            <pc:sldMk cId="3011027369" sldId="5130"/>
            <ac:spMk id="8" creationId="{D2A167CE-5CCC-D49F-AE01-8EB0A45F2A22}"/>
          </ac:spMkLst>
        </pc:spChg>
        <pc:picChg chg="add">
          <ac:chgData name="Erik Lord" userId="6131ece4-6e57-4c78-9ad9-42c889c00227" providerId="ADAL" clId="{17A4A5C1-8F55-40C6-A44E-9EA3A2823D90}" dt="2023-04-06T21:23:14.788" v="39" actId="22"/>
          <ac:picMkLst>
            <pc:docMk/>
            <pc:sldMk cId="3011027369" sldId="5130"/>
            <ac:picMk id="6" creationId="{C11C448A-8F6E-C50E-D1E4-1A7000787D96}"/>
          </ac:picMkLst>
        </pc:picChg>
        <pc:picChg chg="del">
          <ac:chgData name="Erik Lord" userId="6131ece4-6e57-4c78-9ad9-42c889c00227" providerId="ADAL" clId="{17A4A5C1-8F55-40C6-A44E-9EA3A2823D90}" dt="2023-04-06T21:22:56.051" v="37" actId="478"/>
          <ac:picMkLst>
            <pc:docMk/>
            <pc:sldMk cId="3011027369" sldId="5130"/>
            <ac:picMk id="10" creationId="{16A3DF44-C2C6-8301-AD8F-522231C2094F}"/>
          </ac:picMkLst>
        </pc:picChg>
      </pc:sldChg>
      <pc:sldChg chg="addSp delSp modSp mod">
        <pc:chgData name="Erik Lord" userId="6131ece4-6e57-4c78-9ad9-42c889c00227" providerId="ADAL" clId="{17A4A5C1-8F55-40C6-A44E-9EA3A2823D90}" dt="2023-04-06T21:26:14.370" v="50" actId="1076"/>
        <pc:sldMkLst>
          <pc:docMk/>
          <pc:sldMk cId="45956193" sldId="5132"/>
        </pc:sldMkLst>
        <pc:spChg chg="del">
          <ac:chgData name="Erik Lord" userId="6131ece4-6e57-4c78-9ad9-42c889c00227" providerId="ADAL" clId="{17A4A5C1-8F55-40C6-A44E-9EA3A2823D90}" dt="2023-04-06T21:24:28.797" v="48" actId="478"/>
          <ac:spMkLst>
            <pc:docMk/>
            <pc:sldMk cId="45956193" sldId="5132"/>
            <ac:spMk id="7" creationId="{4C40D0CC-0E49-6BD1-DE17-E63C3227F8F6}"/>
          </ac:spMkLst>
        </pc:spChg>
        <pc:spChg chg="mod">
          <ac:chgData name="Erik Lord" userId="6131ece4-6e57-4c78-9ad9-42c889c00227" providerId="ADAL" clId="{17A4A5C1-8F55-40C6-A44E-9EA3A2823D90}" dt="2023-04-06T21:26:14.370" v="50" actId="1076"/>
          <ac:spMkLst>
            <pc:docMk/>
            <pc:sldMk cId="45956193" sldId="5132"/>
            <ac:spMk id="9" creationId="{E7EC1D80-E056-FF52-F4A4-768B1E259B9E}"/>
          </ac:spMkLst>
        </pc:spChg>
        <pc:picChg chg="del">
          <ac:chgData name="Erik Lord" userId="6131ece4-6e57-4c78-9ad9-42c889c00227" providerId="ADAL" clId="{17A4A5C1-8F55-40C6-A44E-9EA3A2823D90}" dt="2023-04-06T21:24:26.589" v="47" actId="478"/>
          <ac:picMkLst>
            <pc:docMk/>
            <pc:sldMk cId="45956193" sldId="5132"/>
            <ac:picMk id="6" creationId="{C9D49887-36C4-6029-3CAB-2EC4C354A439}"/>
          </ac:picMkLst>
        </pc:picChg>
        <pc:picChg chg="add">
          <ac:chgData name="Erik Lord" userId="6131ece4-6e57-4c78-9ad9-42c889c00227" providerId="ADAL" clId="{17A4A5C1-8F55-40C6-A44E-9EA3A2823D90}" dt="2023-04-06T21:26:08.170" v="49" actId="22"/>
          <ac:picMkLst>
            <pc:docMk/>
            <pc:sldMk cId="45956193" sldId="5132"/>
            <ac:picMk id="8" creationId="{FB89DC72-9176-E6FC-CC82-7BEEC41976CB}"/>
          </ac:picMkLst>
        </pc:picChg>
      </pc:sldChg>
      <pc:sldChg chg="delSp mod">
        <pc:chgData name="Erik Lord" userId="6131ece4-6e57-4c78-9ad9-42c889c00227" providerId="ADAL" clId="{17A4A5C1-8F55-40C6-A44E-9EA3A2823D90}" dt="2023-04-06T21:26:27.581" v="51" actId="478"/>
        <pc:sldMkLst>
          <pc:docMk/>
          <pc:sldMk cId="1749781708" sldId="5134"/>
        </pc:sldMkLst>
        <pc:picChg chg="del">
          <ac:chgData name="Erik Lord" userId="6131ece4-6e57-4c78-9ad9-42c889c00227" providerId="ADAL" clId="{17A4A5C1-8F55-40C6-A44E-9EA3A2823D90}" dt="2023-04-06T21:26:27.581" v="51" actId="478"/>
          <ac:picMkLst>
            <pc:docMk/>
            <pc:sldMk cId="1749781708" sldId="5134"/>
            <ac:picMk id="6" creationId="{5793C1CA-66F6-95D7-279A-B381FE4AF38A}"/>
          </ac:picMkLst>
        </pc:picChg>
      </pc:sldChg>
      <pc:sldChg chg="delSp mod">
        <pc:chgData name="Erik Lord" userId="6131ece4-6e57-4c78-9ad9-42c889c00227" providerId="ADAL" clId="{17A4A5C1-8F55-40C6-A44E-9EA3A2823D90}" dt="2023-04-06T21:23:25.123" v="41" actId="478"/>
        <pc:sldMkLst>
          <pc:docMk/>
          <pc:sldMk cId="3012775066" sldId="5141"/>
        </pc:sldMkLst>
        <pc:spChg chg="del">
          <ac:chgData name="Erik Lord" userId="6131ece4-6e57-4c78-9ad9-42c889c00227" providerId="ADAL" clId="{17A4A5C1-8F55-40C6-A44E-9EA3A2823D90}" dt="2023-04-06T21:23:25.123" v="41" actId="478"/>
          <ac:spMkLst>
            <pc:docMk/>
            <pc:sldMk cId="3012775066" sldId="5141"/>
            <ac:spMk id="8" creationId="{7D7E0064-1897-B3C5-4B90-5602197914A0}"/>
          </ac:spMkLst>
        </pc:spChg>
        <pc:picChg chg="del">
          <ac:chgData name="Erik Lord" userId="6131ece4-6e57-4c78-9ad9-42c889c00227" providerId="ADAL" clId="{17A4A5C1-8F55-40C6-A44E-9EA3A2823D90}" dt="2023-04-06T21:23:22.012" v="40" actId="478"/>
          <ac:picMkLst>
            <pc:docMk/>
            <pc:sldMk cId="3012775066" sldId="5141"/>
            <ac:picMk id="10" creationId="{A3A64E04-A6A3-1EC9-AB36-8776723B53A9}"/>
          </ac:picMkLst>
        </pc:picChg>
      </pc:sldChg>
      <pc:sldChg chg="addSp delSp modSp mod">
        <pc:chgData name="Erik Lord" userId="6131ece4-6e57-4c78-9ad9-42c889c00227" providerId="ADAL" clId="{17A4A5C1-8F55-40C6-A44E-9EA3A2823D90}" dt="2023-04-06T21:18:22.475" v="7" actId="22"/>
        <pc:sldMkLst>
          <pc:docMk/>
          <pc:sldMk cId="2775818182" sldId="5142"/>
        </pc:sldMkLst>
        <pc:spChg chg="del mod">
          <ac:chgData name="Erik Lord" userId="6131ece4-6e57-4c78-9ad9-42c889c00227" providerId="ADAL" clId="{17A4A5C1-8F55-40C6-A44E-9EA3A2823D90}" dt="2023-04-06T21:16:51.590" v="1" actId="478"/>
          <ac:spMkLst>
            <pc:docMk/>
            <pc:sldMk cId="2775818182" sldId="5142"/>
            <ac:spMk id="6" creationId="{F078F345-E0D2-1EA0-55E9-BAC424C7C5A0}"/>
          </ac:spMkLst>
        </pc:spChg>
        <pc:graphicFrameChg chg="add del mod">
          <ac:chgData name="Erik Lord" userId="6131ece4-6e57-4c78-9ad9-42c889c00227" providerId="ADAL" clId="{17A4A5C1-8F55-40C6-A44E-9EA3A2823D90}" dt="2023-04-06T21:17:50.392" v="6" actId="478"/>
          <ac:graphicFrameMkLst>
            <pc:docMk/>
            <pc:sldMk cId="2775818182" sldId="5142"/>
            <ac:graphicFrameMk id="3" creationId="{CC22FCA7-80FB-4698-ECCD-B94B520BE7A3}"/>
          </ac:graphicFrameMkLst>
        </pc:graphicFrameChg>
        <pc:picChg chg="add del mod">
          <ac:chgData name="Erik Lord" userId="6131ece4-6e57-4c78-9ad9-42c889c00227" providerId="ADAL" clId="{17A4A5C1-8F55-40C6-A44E-9EA3A2823D90}" dt="2023-04-06T21:17:50.392" v="6" actId="478"/>
          <ac:picMkLst>
            <pc:docMk/>
            <pc:sldMk cId="2775818182" sldId="5142"/>
            <ac:picMk id="7" creationId="{28C97542-AF66-4EE7-8AFD-610AF6CAAA94}"/>
          </ac:picMkLst>
        </pc:picChg>
        <pc:picChg chg="add del mod">
          <ac:chgData name="Erik Lord" userId="6131ece4-6e57-4c78-9ad9-42c889c00227" providerId="ADAL" clId="{17A4A5C1-8F55-40C6-A44E-9EA3A2823D90}" dt="2023-04-06T21:17:50.392" v="6" actId="478"/>
          <ac:picMkLst>
            <pc:docMk/>
            <pc:sldMk cId="2775818182" sldId="5142"/>
            <ac:picMk id="8" creationId="{E4F038B2-E842-4E35-AD82-44AEC7B9EC62}"/>
          </ac:picMkLst>
        </pc:picChg>
        <pc:picChg chg="add">
          <ac:chgData name="Erik Lord" userId="6131ece4-6e57-4c78-9ad9-42c889c00227" providerId="ADAL" clId="{17A4A5C1-8F55-40C6-A44E-9EA3A2823D90}" dt="2023-04-06T21:18:22.475" v="7" actId="22"/>
          <ac:picMkLst>
            <pc:docMk/>
            <pc:sldMk cId="2775818182" sldId="5142"/>
            <ac:picMk id="10" creationId="{F4C91388-43A1-849B-FC08-24A3B946EE0C}"/>
          </ac:picMkLst>
        </pc:picChg>
        <pc:picChg chg="del">
          <ac:chgData name="Erik Lord" userId="6131ece4-6e57-4c78-9ad9-42c889c00227" providerId="ADAL" clId="{17A4A5C1-8F55-40C6-A44E-9EA3A2823D90}" dt="2023-04-06T21:16:52.564" v="2" actId="478"/>
          <ac:picMkLst>
            <pc:docMk/>
            <pc:sldMk cId="2775818182" sldId="5142"/>
            <ac:picMk id="13" creationId="{77113C58-C5D0-FB93-C443-3CFA946A4E7D}"/>
          </ac:picMkLst>
        </pc:picChg>
        <pc:picChg chg="del">
          <ac:chgData name="Erik Lord" userId="6131ece4-6e57-4c78-9ad9-42c889c00227" providerId="ADAL" clId="{17A4A5C1-8F55-40C6-A44E-9EA3A2823D90}" dt="2023-04-06T21:16:53.057" v="3" actId="478"/>
          <ac:picMkLst>
            <pc:docMk/>
            <pc:sldMk cId="2775818182" sldId="5142"/>
            <ac:picMk id="15" creationId="{1A272ECC-2E62-EF3D-4227-44C898D7F62D}"/>
          </ac:picMkLst>
        </pc:picChg>
      </pc:sldChg>
      <pc:sldChg chg="delSp mod">
        <pc:chgData name="Erik Lord" userId="6131ece4-6e57-4c78-9ad9-42c889c00227" providerId="ADAL" clId="{17A4A5C1-8F55-40C6-A44E-9EA3A2823D90}" dt="2023-04-06T21:20:17.971" v="15" actId="478"/>
        <pc:sldMkLst>
          <pc:docMk/>
          <pc:sldMk cId="854551503" sldId="5143"/>
        </pc:sldMkLst>
        <pc:spChg chg="del">
          <ac:chgData name="Erik Lord" userId="6131ece4-6e57-4c78-9ad9-42c889c00227" providerId="ADAL" clId="{17A4A5C1-8F55-40C6-A44E-9EA3A2823D90}" dt="2023-04-06T21:20:17.971" v="15" actId="478"/>
          <ac:spMkLst>
            <pc:docMk/>
            <pc:sldMk cId="854551503" sldId="5143"/>
            <ac:spMk id="10" creationId="{46C4A5C5-6736-F90C-D3CF-199598521F81}"/>
          </ac:spMkLst>
        </pc:spChg>
        <pc:picChg chg="del">
          <ac:chgData name="Erik Lord" userId="6131ece4-6e57-4c78-9ad9-42c889c00227" providerId="ADAL" clId="{17A4A5C1-8F55-40C6-A44E-9EA3A2823D90}" dt="2023-04-06T21:20:16.107" v="14" actId="478"/>
          <ac:picMkLst>
            <pc:docMk/>
            <pc:sldMk cId="854551503" sldId="5143"/>
            <ac:picMk id="7" creationId="{B2E60553-0EE1-A089-024C-703CADD438C0}"/>
          </ac:picMkLst>
        </pc:picChg>
        <pc:picChg chg="del">
          <ac:chgData name="Erik Lord" userId="6131ece4-6e57-4c78-9ad9-42c889c00227" providerId="ADAL" clId="{17A4A5C1-8F55-40C6-A44E-9EA3A2823D90}" dt="2023-04-06T21:20:14.499" v="11" actId="478"/>
          <ac:picMkLst>
            <pc:docMk/>
            <pc:sldMk cId="854551503" sldId="5143"/>
            <ac:picMk id="9" creationId="{A321EEFF-8924-D0E6-389F-CED9946E4451}"/>
          </ac:picMkLst>
        </pc:picChg>
        <pc:picChg chg="del">
          <ac:chgData name="Erik Lord" userId="6131ece4-6e57-4c78-9ad9-42c889c00227" providerId="ADAL" clId="{17A4A5C1-8F55-40C6-A44E-9EA3A2823D90}" dt="2023-04-06T21:20:15.178" v="12" actId="478"/>
          <ac:picMkLst>
            <pc:docMk/>
            <pc:sldMk cId="854551503" sldId="5143"/>
            <ac:picMk id="13" creationId="{33E8CAE4-2ACF-CFA3-6A1A-2951726BE35B}"/>
          </ac:picMkLst>
        </pc:picChg>
        <pc:picChg chg="del">
          <ac:chgData name="Erik Lord" userId="6131ece4-6e57-4c78-9ad9-42c889c00227" providerId="ADAL" clId="{17A4A5C1-8F55-40C6-A44E-9EA3A2823D90}" dt="2023-04-06T21:20:15.730" v="13" actId="478"/>
          <ac:picMkLst>
            <pc:docMk/>
            <pc:sldMk cId="854551503" sldId="5143"/>
            <ac:picMk id="17" creationId="{4F513ABA-09F3-2796-50E1-81A26F7155ED}"/>
          </ac:picMkLst>
        </pc:picChg>
      </pc:sldChg>
      <pc:sldChg chg="addSp delSp modSp mod">
        <pc:chgData name="Erik Lord" userId="6131ece4-6e57-4c78-9ad9-42c889c00227" providerId="ADAL" clId="{17A4A5C1-8F55-40C6-A44E-9EA3A2823D90}" dt="2023-04-06T21:22:02.338" v="34" actId="1076"/>
        <pc:sldMkLst>
          <pc:docMk/>
          <pc:sldMk cId="3228295329" sldId="5145"/>
        </pc:sldMkLst>
        <pc:spChg chg="del">
          <ac:chgData name="Erik Lord" userId="6131ece4-6e57-4c78-9ad9-42c889c00227" providerId="ADAL" clId="{17A4A5C1-8F55-40C6-A44E-9EA3A2823D90}" dt="2023-04-06T21:20:26.883" v="16" actId="478"/>
          <ac:spMkLst>
            <pc:docMk/>
            <pc:sldMk cId="3228295329" sldId="5145"/>
            <ac:spMk id="8" creationId="{DFB4B762-D353-D9B1-16EE-20B45418F86A}"/>
          </ac:spMkLst>
        </pc:spChg>
        <pc:picChg chg="add mod">
          <ac:chgData name="Erik Lord" userId="6131ece4-6e57-4c78-9ad9-42c889c00227" providerId="ADAL" clId="{17A4A5C1-8F55-40C6-A44E-9EA3A2823D90}" dt="2023-04-06T21:22:02.338" v="34" actId="1076"/>
          <ac:picMkLst>
            <pc:docMk/>
            <pc:sldMk cId="3228295329" sldId="5145"/>
            <ac:picMk id="6" creationId="{8CE4219B-699A-C9B8-0A6A-12BDB8A8C0DC}"/>
          </ac:picMkLst>
        </pc:picChg>
        <pc:picChg chg="add mod">
          <ac:chgData name="Erik Lord" userId="6131ece4-6e57-4c78-9ad9-42c889c00227" providerId="ADAL" clId="{17A4A5C1-8F55-40C6-A44E-9EA3A2823D90}" dt="2023-04-06T21:21:58.804" v="33" actId="1076"/>
          <ac:picMkLst>
            <pc:docMk/>
            <pc:sldMk cId="3228295329" sldId="5145"/>
            <ac:picMk id="9" creationId="{B1C36B64-F42A-6007-5349-BA400CC5DD40}"/>
          </ac:picMkLst>
        </pc:picChg>
        <pc:picChg chg="del">
          <ac:chgData name="Erik Lord" userId="6131ece4-6e57-4c78-9ad9-42c889c00227" providerId="ADAL" clId="{17A4A5C1-8F55-40C6-A44E-9EA3A2823D90}" dt="2023-04-06T21:20:27.690" v="17" actId="478"/>
          <ac:picMkLst>
            <pc:docMk/>
            <pc:sldMk cId="3228295329" sldId="5145"/>
            <ac:picMk id="13" creationId="{5D648A0D-B1CE-C329-E96E-FDD77A2A3B1F}"/>
          </ac:picMkLst>
        </pc:picChg>
        <pc:picChg chg="del">
          <ac:chgData name="Erik Lord" userId="6131ece4-6e57-4c78-9ad9-42c889c00227" providerId="ADAL" clId="{17A4A5C1-8F55-40C6-A44E-9EA3A2823D90}" dt="2023-04-06T21:20:28.478" v="18" actId="478"/>
          <ac:picMkLst>
            <pc:docMk/>
            <pc:sldMk cId="3228295329" sldId="5145"/>
            <ac:picMk id="15" creationId="{BC8A568C-E6F9-7ABF-973C-D001DB15C286}"/>
          </ac:picMkLst>
        </pc:picChg>
      </pc:sldChg>
      <pc:sldChg chg="addSp delSp mod">
        <pc:chgData name="Erik Lord" userId="6131ece4-6e57-4c78-9ad9-42c889c00227" providerId="ADAL" clId="{17A4A5C1-8F55-40C6-A44E-9EA3A2823D90}" dt="2023-04-06T21:30:53.486" v="55" actId="22"/>
        <pc:sldMkLst>
          <pc:docMk/>
          <pc:sldMk cId="2400267555" sldId="5147"/>
        </pc:sldMkLst>
        <pc:picChg chg="del">
          <ac:chgData name="Erik Lord" userId="6131ece4-6e57-4c78-9ad9-42c889c00227" providerId="ADAL" clId="{17A4A5C1-8F55-40C6-A44E-9EA3A2823D90}" dt="2023-04-06T21:26:33.796" v="52" actId="478"/>
          <ac:picMkLst>
            <pc:docMk/>
            <pc:sldMk cId="2400267555" sldId="5147"/>
            <ac:picMk id="6" creationId="{B6AFD7C0-27F0-2EDE-999A-088E7D9CC341}"/>
          </ac:picMkLst>
        </pc:picChg>
        <pc:picChg chg="add">
          <ac:chgData name="Erik Lord" userId="6131ece4-6e57-4c78-9ad9-42c889c00227" providerId="ADAL" clId="{17A4A5C1-8F55-40C6-A44E-9EA3A2823D90}" dt="2023-04-06T21:30:53.486" v="55" actId="22"/>
          <ac:picMkLst>
            <pc:docMk/>
            <pc:sldMk cId="2400267555" sldId="5147"/>
            <ac:picMk id="7" creationId="{54A8D99C-7461-707F-89F9-9657A1F7C661}"/>
          </ac:picMkLst>
        </pc:picChg>
      </pc:sldChg>
      <pc:sldChg chg="delSp mod">
        <pc:chgData name="Erik Lord" userId="6131ece4-6e57-4c78-9ad9-42c889c00227" providerId="ADAL" clId="{17A4A5C1-8F55-40C6-A44E-9EA3A2823D90}" dt="2023-04-06T21:26:41.764" v="54" actId="478"/>
        <pc:sldMkLst>
          <pc:docMk/>
          <pc:sldMk cId="636551763" sldId="5148"/>
        </pc:sldMkLst>
        <pc:picChg chg="del">
          <ac:chgData name="Erik Lord" userId="6131ece4-6e57-4c78-9ad9-42c889c00227" providerId="ADAL" clId="{17A4A5C1-8F55-40C6-A44E-9EA3A2823D90}" dt="2023-04-06T21:26:41.764" v="54" actId="478"/>
          <ac:picMkLst>
            <pc:docMk/>
            <pc:sldMk cId="636551763" sldId="5148"/>
            <ac:picMk id="6" creationId="{098384F0-89E5-E27C-CE08-1D3A4608746C}"/>
          </ac:picMkLst>
        </pc:picChg>
      </pc:sldChg>
      <pc:sldChg chg="addSp delSp mod">
        <pc:chgData name="Erik Lord" userId="6131ece4-6e57-4c78-9ad9-42c889c00227" providerId="ADAL" clId="{17A4A5C1-8F55-40C6-A44E-9EA3A2823D90}" dt="2023-04-06T21:33:15.988" v="56" actId="22"/>
        <pc:sldMkLst>
          <pc:docMk/>
          <pc:sldMk cId="4048551826" sldId="5151"/>
        </pc:sldMkLst>
        <pc:picChg chg="add">
          <ac:chgData name="Erik Lord" userId="6131ece4-6e57-4c78-9ad9-42c889c00227" providerId="ADAL" clId="{17A4A5C1-8F55-40C6-A44E-9EA3A2823D90}" dt="2023-04-06T21:33:15.988" v="56" actId="22"/>
          <ac:picMkLst>
            <pc:docMk/>
            <pc:sldMk cId="4048551826" sldId="5151"/>
            <ac:picMk id="6" creationId="{27CD2E21-C81A-CB64-EA9F-75E47ED588EC}"/>
          </ac:picMkLst>
        </pc:picChg>
        <pc:picChg chg="del">
          <ac:chgData name="Erik Lord" userId="6131ece4-6e57-4c78-9ad9-42c889c00227" providerId="ADAL" clId="{17A4A5C1-8F55-40C6-A44E-9EA3A2823D90}" dt="2023-04-06T21:26:36.958" v="53" actId="478"/>
          <ac:picMkLst>
            <pc:docMk/>
            <pc:sldMk cId="4048551826" sldId="5151"/>
            <ac:picMk id="7" creationId="{A066078C-D6D0-042D-E46B-2D66D25CA8F4}"/>
          </ac:picMkLst>
        </pc:picChg>
      </pc:sldChg>
      <pc:sldChg chg="addSp delSp mod">
        <pc:chgData name="Erik Lord" userId="6131ece4-6e57-4c78-9ad9-42c889c00227" providerId="ADAL" clId="{17A4A5C1-8F55-40C6-A44E-9EA3A2823D90}" dt="2023-04-06T21:23:50.080" v="44" actId="22"/>
        <pc:sldMkLst>
          <pc:docMk/>
          <pc:sldMk cId="4078464507" sldId="5153"/>
        </pc:sldMkLst>
        <pc:spChg chg="del">
          <ac:chgData name="Erik Lord" userId="6131ece4-6e57-4c78-9ad9-42c889c00227" providerId="ADAL" clId="{17A4A5C1-8F55-40C6-A44E-9EA3A2823D90}" dt="2023-04-06T21:23:34.500" v="43" actId="478"/>
          <ac:spMkLst>
            <pc:docMk/>
            <pc:sldMk cId="4078464507" sldId="5153"/>
            <ac:spMk id="8" creationId="{DFB4B762-D353-D9B1-16EE-20B45418F86A}"/>
          </ac:spMkLst>
        </pc:spChg>
        <pc:picChg chg="del">
          <ac:chgData name="Erik Lord" userId="6131ece4-6e57-4c78-9ad9-42c889c00227" providerId="ADAL" clId="{17A4A5C1-8F55-40C6-A44E-9EA3A2823D90}" dt="2023-04-06T21:23:32.092" v="42" actId="478"/>
          <ac:picMkLst>
            <pc:docMk/>
            <pc:sldMk cId="4078464507" sldId="5153"/>
            <ac:picMk id="6" creationId="{E15C07DB-F801-FE03-E000-36A4E3956BB2}"/>
          </ac:picMkLst>
        </pc:picChg>
        <pc:picChg chg="add">
          <ac:chgData name="Erik Lord" userId="6131ece4-6e57-4c78-9ad9-42c889c00227" providerId="ADAL" clId="{17A4A5C1-8F55-40C6-A44E-9EA3A2823D90}" dt="2023-04-06T21:23:50.080" v="44" actId="22"/>
          <ac:picMkLst>
            <pc:docMk/>
            <pc:sldMk cId="4078464507" sldId="5153"/>
            <ac:picMk id="7" creationId="{9E7EA8CE-CB6C-C391-0A12-67C5F6107665}"/>
          </ac:picMkLst>
        </pc:picChg>
      </pc:sldChg>
      <pc:sldChg chg="delSp mod">
        <pc:chgData name="Erik Lord" userId="6131ece4-6e57-4c78-9ad9-42c889c00227" providerId="ADAL" clId="{17A4A5C1-8F55-40C6-A44E-9EA3A2823D90}" dt="2023-04-06T21:22:35.555" v="36" actId="478"/>
        <pc:sldMkLst>
          <pc:docMk/>
          <pc:sldMk cId="348940661" sldId="5154"/>
        </pc:sldMkLst>
        <pc:spChg chg="del">
          <ac:chgData name="Erik Lord" userId="6131ece4-6e57-4c78-9ad9-42c889c00227" providerId="ADAL" clId="{17A4A5C1-8F55-40C6-A44E-9EA3A2823D90}" dt="2023-04-06T21:22:35.555" v="36" actId="478"/>
          <ac:spMkLst>
            <pc:docMk/>
            <pc:sldMk cId="348940661" sldId="5154"/>
            <ac:spMk id="8" creationId="{DFB4B762-D353-D9B1-16EE-20B45418F86A}"/>
          </ac:spMkLst>
        </pc:spChg>
        <pc:picChg chg="del">
          <ac:chgData name="Erik Lord" userId="6131ece4-6e57-4c78-9ad9-42c889c00227" providerId="ADAL" clId="{17A4A5C1-8F55-40C6-A44E-9EA3A2823D90}" dt="2023-04-06T21:22:32.989" v="35" actId="478"/>
          <ac:picMkLst>
            <pc:docMk/>
            <pc:sldMk cId="348940661" sldId="5154"/>
            <ac:picMk id="6" creationId="{A0FA4630-A7FA-04E8-29F3-BA724F3746C7}"/>
          </ac:picMkLst>
        </pc:picChg>
      </pc:sldChg>
      <pc:sldChg chg="delSp mod">
        <pc:chgData name="Erik Lord" userId="6131ece4-6e57-4c78-9ad9-42c889c00227" providerId="ADAL" clId="{17A4A5C1-8F55-40C6-A44E-9EA3A2823D90}" dt="2023-04-06T21:23:56.381" v="46" actId="478"/>
        <pc:sldMkLst>
          <pc:docMk/>
          <pc:sldMk cId="488879850" sldId="5155"/>
        </pc:sldMkLst>
        <pc:spChg chg="del">
          <ac:chgData name="Erik Lord" userId="6131ece4-6e57-4c78-9ad9-42c889c00227" providerId="ADAL" clId="{17A4A5C1-8F55-40C6-A44E-9EA3A2823D90}" dt="2023-04-06T21:23:56.381" v="46" actId="478"/>
          <ac:spMkLst>
            <pc:docMk/>
            <pc:sldMk cId="488879850" sldId="5155"/>
            <ac:spMk id="8" creationId="{DFB4B762-D353-D9B1-16EE-20B45418F86A}"/>
          </ac:spMkLst>
        </pc:spChg>
        <pc:picChg chg="del">
          <ac:chgData name="Erik Lord" userId="6131ece4-6e57-4c78-9ad9-42c889c00227" providerId="ADAL" clId="{17A4A5C1-8F55-40C6-A44E-9EA3A2823D90}" dt="2023-04-06T21:23:54.380" v="45" actId="478"/>
          <ac:picMkLst>
            <pc:docMk/>
            <pc:sldMk cId="488879850" sldId="5155"/>
            <ac:picMk id="7" creationId="{94E98A6C-F48F-D1F2-7A7B-A4D4BFFB97B2}"/>
          </ac:picMkLst>
        </pc:picChg>
      </pc:sldChg>
      <pc:sldChg chg="addSp delSp add mod">
        <pc:chgData name="Erik Lord" userId="6131ece4-6e57-4c78-9ad9-42c889c00227" providerId="ADAL" clId="{17A4A5C1-8F55-40C6-A44E-9EA3A2823D90}" dt="2023-04-06T21:19:24.321" v="10" actId="22"/>
        <pc:sldMkLst>
          <pc:docMk/>
          <pc:sldMk cId="2075509051" sldId="5157"/>
        </pc:sldMkLst>
        <pc:picChg chg="add">
          <ac:chgData name="Erik Lord" userId="6131ece4-6e57-4c78-9ad9-42c889c00227" providerId="ADAL" clId="{17A4A5C1-8F55-40C6-A44E-9EA3A2823D90}" dt="2023-04-06T21:19:24.321" v="10" actId="22"/>
          <ac:picMkLst>
            <pc:docMk/>
            <pc:sldMk cId="2075509051" sldId="5157"/>
            <ac:picMk id="6" creationId="{958BE617-601C-2166-76E1-AFBCAF7748F6}"/>
          </ac:picMkLst>
        </pc:picChg>
        <pc:picChg chg="del">
          <ac:chgData name="Erik Lord" userId="6131ece4-6e57-4c78-9ad9-42c889c00227" providerId="ADAL" clId="{17A4A5C1-8F55-40C6-A44E-9EA3A2823D90}" dt="2023-04-06T21:19:02.956" v="9" actId="478"/>
          <ac:picMkLst>
            <pc:docMk/>
            <pc:sldMk cId="2075509051" sldId="5157"/>
            <ac:picMk id="10" creationId="{F4C91388-43A1-849B-FC08-24A3B946EE0C}"/>
          </ac:picMkLst>
        </pc:picChg>
      </pc:sldChg>
    </pc:docChg>
  </pc:docChgLst>
  <pc:docChgLst>
    <pc:chgData name="Erik Lord" userId="6131ece4-6e57-4c78-9ad9-42c889c00227" providerId="ADAL" clId="{3B65FE57-C0F4-4E26-92FF-AB0A17D46E66}"/>
    <pc:docChg chg="undo custSel addSld delSld modSld sldOrd">
      <pc:chgData name="Erik Lord" userId="6131ece4-6e57-4c78-9ad9-42c889c00227" providerId="ADAL" clId="{3B65FE57-C0F4-4E26-92FF-AB0A17D46E66}" dt="2023-04-12T16:48:23.629" v="5661" actId="478"/>
      <pc:docMkLst>
        <pc:docMk/>
      </pc:docMkLst>
      <pc:sldChg chg="modSp mod">
        <pc:chgData name="Erik Lord" userId="6131ece4-6e57-4c78-9ad9-42c889c00227" providerId="ADAL" clId="{3B65FE57-C0F4-4E26-92FF-AB0A17D46E66}" dt="2023-04-11T14:08:57.251" v="5364" actId="20577"/>
        <pc:sldMkLst>
          <pc:docMk/>
          <pc:sldMk cId="2039801793" sldId="256"/>
        </pc:sldMkLst>
        <pc:spChg chg="mod">
          <ac:chgData name="Erik Lord" userId="6131ece4-6e57-4c78-9ad9-42c889c00227" providerId="ADAL" clId="{3B65FE57-C0F4-4E26-92FF-AB0A17D46E66}" dt="2023-04-11T14:08:57.251" v="5364" actId="20577"/>
          <ac:spMkLst>
            <pc:docMk/>
            <pc:sldMk cId="2039801793" sldId="256"/>
            <ac:spMk id="27" creationId="{8FD03D8B-8FC8-42AF-BBB6-4BD8A43E5516}"/>
          </ac:spMkLst>
        </pc:spChg>
      </pc:sldChg>
      <pc:sldChg chg="modSp mod">
        <pc:chgData name="Erik Lord" userId="6131ece4-6e57-4c78-9ad9-42c889c00227" providerId="ADAL" clId="{3B65FE57-C0F4-4E26-92FF-AB0A17D46E66}" dt="2023-04-11T14:10:08.572" v="5379" actId="20577"/>
        <pc:sldMkLst>
          <pc:docMk/>
          <pc:sldMk cId="192961987" sldId="257"/>
        </pc:sldMkLst>
        <pc:spChg chg="mod">
          <ac:chgData name="Erik Lord" userId="6131ece4-6e57-4c78-9ad9-42c889c00227" providerId="ADAL" clId="{3B65FE57-C0F4-4E26-92FF-AB0A17D46E66}" dt="2023-04-11T14:10:08.572" v="5379" actId="20577"/>
          <ac:spMkLst>
            <pc:docMk/>
            <pc:sldMk cId="192961987" sldId="257"/>
            <ac:spMk id="25" creationId="{D67767A0-2CC7-444D-9B87-4F6AD9F94360}"/>
          </ac:spMkLst>
        </pc:spChg>
      </pc:sldChg>
      <pc:sldChg chg="modSp mod">
        <pc:chgData name="Erik Lord" userId="6131ece4-6e57-4c78-9ad9-42c889c00227" providerId="ADAL" clId="{3B65FE57-C0F4-4E26-92FF-AB0A17D46E66}" dt="2023-04-11T14:10:30.955" v="5386" actId="20577"/>
        <pc:sldMkLst>
          <pc:docMk/>
          <pc:sldMk cId="2640217680" sldId="258"/>
        </pc:sldMkLst>
        <pc:spChg chg="mod">
          <ac:chgData name="Erik Lord" userId="6131ece4-6e57-4c78-9ad9-42c889c00227" providerId="ADAL" clId="{3B65FE57-C0F4-4E26-92FF-AB0A17D46E66}" dt="2023-04-11T14:10:30.955" v="5386" actId="20577"/>
          <ac:spMkLst>
            <pc:docMk/>
            <pc:sldMk cId="2640217680" sldId="258"/>
            <ac:spMk id="30" creationId="{2D87A45A-B037-4AB0-A3D9-97BF2A2E54EA}"/>
          </ac:spMkLst>
        </pc:spChg>
      </pc:sldChg>
      <pc:sldChg chg="modSp mod">
        <pc:chgData name="Erik Lord" userId="6131ece4-6e57-4c78-9ad9-42c889c00227" providerId="ADAL" clId="{3B65FE57-C0F4-4E26-92FF-AB0A17D46E66}" dt="2023-04-10T14:34:53.152" v="5360" actId="20577"/>
        <pc:sldMkLst>
          <pc:docMk/>
          <pc:sldMk cId="966172256" sldId="676"/>
        </pc:sldMkLst>
        <pc:spChg chg="mod">
          <ac:chgData name="Erik Lord" userId="6131ece4-6e57-4c78-9ad9-42c889c00227" providerId="ADAL" clId="{3B65FE57-C0F4-4E26-92FF-AB0A17D46E66}" dt="2023-04-10T14:34:53.152" v="5360" actId="20577"/>
          <ac:spMkLst>
            <pc:docMk/>
            <pc:sldMk cId="966172256" sldId="676"/>
            <ac:spMk id="3" creationId="{DBB2A7CB-FC33-4281-B50A-03344D580FEA}"/>
          </ac:spMkLst>
        </pc:spChg>
      </pc:sldChg>
      <pc:sldChg chg="addSp delSp modSp mod">
        <pc:chgData name="Erik Lord" userId="6131ece4-6e57-4c78-9ad9-42c889c00227" providerId="ADAL" clId="{3B65FE57-C0F4-4E26-92FF-AB0A17D46E66}" dt="2023-04-11T18:06:04.906" v="5427" actId="478"/>
        <pc:sldMkLst>
          <pc:docMk/>
          <pc:sldMk cId="3352177682" sldId="5129"/>
        </pc:sldMkLst>
        <pc:spChg chg="mod">
          <ac:chgData name="Erik Lord" userId="6131ece4-6e57-4c78-9ad9-42c889c00227" providerId="ADAL" clId="{3B65FE57-C0F4-4E26-92FF-AB0A17D46E66}" dt="2023-04-07T13:38:52.317" v="1469" actId="20577"/>
          <ac:spMkLst>
            <pc:docMk/>
            <pc:sldMk cId="3352177682" sldId="5129"/>
            <ac:spMk id="2" creationId="{0F0C6E2F-50F9-4BE1-90E9-022A87560819}"/>
          </ac:spMkLst>
        </pc:spChg>
        <pc:spChg chg="add mod">
          <ac:chgData name="Erik Lord" userId="6131ece4-6e57-4c78-9ad9-42c889c00227" providerId="ADAL" clId="{3B65FE57-C0F4-4E26-92FF-AB0A17D46E66}" dt="2023-04-07T13:43:17.776" v="1505" actId="1036"/>
          <ac:spMkLst>
            <pc:docMk/>
            <pc:sldMk cId="3352177682" sldId="5129"/>
            <ac:spMk id="3" creationId="{2C674CCC-3979-04A9-F72A-EA627FC5F5F0}"/>
          </ac:spMkLst>
        </pc:spChg>
        <pc:spChg chg="add mod">
          <ac:chgData name="Erik Lord" userId="6131ece4-6e57-4c78-9ad9-42c889c00227" providerId="ADAL" clId="{3B65FE57-C0F4-4E26-92FF-AB0A17D46E66}" dt="2023-04-11T18:05:57.111" v="5426" actId="478"/>
          <ac:spMkLst>
            <pc:docMk/>
            <pc:sldMk cId="3352177682" sldId="5129"/>
            <ac:spMk id="6" creationId="{B692413A-D5E1-0928-2F5E-90877BFAAED9}"/>
          </ac:spMkLst>
        </pc:spChg>
        <pc:spChg chg="del">
          <ac:chgData name="Erik Lord" userId="6131ece4-6e57-4c78-9ad9-42c889c00227" providerId="ADAL" clId="{3B65FE57-C0F4-4E26-92FF-AB0A17D46E66}" dt="2023-04-11T18:06:04.906" v="5427" actId="478"/>
          <ac:spMkLst>
            <pc:docMk/>
            <pc:sldMk cId="3352177682" sldId="5129"/>
            <ac:spMk id="11" creationId="{999B2B9A-3278-8F26-EE4A-70655B6DC14E}"/>
          </ac:spMkLst>
        </pc:spChg>
        <pc:picChg chg="add del">
          <ac:chgData name="Erik Lord" userId="6131ece4-6e57-4c78-9ad9-42c889c00227" providerId="ADAL" clId="{3B65FE57-C0F4-4E26-92FF-AB0A17D46E66}" dt="2023-04-07T13:42:05.742" v="1481" actId="478"/>
          <ac:picMkLst>
            <pc:docMk/>
            <pc:sldMk cId="3352177682" sldId="5129"/>
            <ac:picMk id="6" creationId="{7BDC57DF-AF95-B2A9-A4B6-C4551F03C324}"/>
          </ac:picMkLst>
        </pc:picChg>
        <pc:picChg chg="del">
          <ac:chgData name="Erik Lord" userId="6131ece4-6e57-4c78-9ad9-42c889c00227" providerId="ADAL" clId="{3B65FE57-C0F4-4E26-92FF-AB0A17D46E66}" dt="2023-04-11T18:05:57.111" v="5426" actId="478"/>
          <ac:picMkLst>
            <pc:docMk/>
            <pc:sldMk cId="3352177682" sldId="5129"/>
            <ac:picMk id="16" creationId="{079B3079-6FD2-61A0-53F0-6EC73B0E8AA8}"/>
          </ac:picMkLst>
        </pc:picChg>
      </pc:sldChg>
      <pc:sldChg chg="addSp delSp modSp del mod delCm">
        <pc:chgData name="Erik Lord" userId="6131ece4-6e57-4c78-9ad9-42c889c00227" providerId="ADAL" clId="{3B65FE57-C0F4-4E26-92FF-AB0A17D46E66}" dt="2023-04-07T13:55:30.186" v="2065" actId="47"/>
        <pc:sldMkLst>
          <pc:docMk/>
          <pc:sldMk cId="3011027369" sldId="5130"/>
        </pc:sldMkLst>
        <pc:spChg chg="add mod">
          <ac:chgData name="Erik Lord" userId="6131ece4-6e57-4c78-9ad9-42c889c00227" providerId="ADAL" clId="{3B65FE57-C0F4-4E26-92FF-AB0A17D46E66}" dt="2023-04-07T13:21:02.466" v="104" actId="1035"/>
          <ac:spMkLst>
            <pc:docMk/>
            <pc:sldMk cId="3011027369" sldId="5130"/>
            <ac:spMk id="3" creationId="{F078F345-E0D2-1EA0-55E9-BAC424C7C5A0}"/>
          </ac:spMkLst>
        </pc:spChg>
        <pc:spChg chg="add mod">
          <ac:chgData name="Erik Lord" userId="6131ece4-6e57-4c78-9ad9-42c889c00227" providerId="ADAL" clId="{3B65FE57-C0F4-4E26-92FF-AB0A17D46E66}" dt="2023-04-07T13:21:02.466" v="104" actId="1035"/>
          <ac:spMkLst>
            <pc:docMk/>
            <pc:sldMk cId="3011027369" sldId="5130"/>
            <ac:spMk id="7" creationId="{18DD754F-664E-D414-1F89-D6320EDEF6E9}"/>
          </ac:spMkLst>
        </pc:spChg>
        <pc:spChg chg="add mod">
          <ac:chgData name="Erik Lord" userId="6131ece4-6e57-4c78-9ad9-42c889c00227" providerId="ADAL" clId="{3B65FE57-C0F4-4E26-92FF-AB0A17D46E66}" dt="2023-04-07T13:21:02.466" v="104" actId="1035"/>
          <ac:spMkLst>
            <pc:docMk/>
            <pc:sldMk cId="3011027369" sldId="5130"/>
            <ac:spMk id="8" creationId="{83AD7CA7-C7D7-2687-0C1A-9E9DE023EA8C}"/>
          </ac:spMkLst>
        </pc:spChg>
        <pc:spChg chg="add mod">
          <ac:chgData name="Erik Lord" userId="6131ece4-6e57-4c78-9ad9-42c889c00227" providerId="ADAL" clId="{3B65FE57-C0F4-4E26-92FF-AB0A17D46E66}" dt="2023-04-07T13:21:02.466" v="104" actId="1035"/>
          <ac:spMkLst>
            <pc:docMk/>
            <pc:sldMk cId="3011027369" sldId="5130"/>
            <ac:spMk id="9" creationId="{141949BB-B85C-F5B6-AAC0-994B41ACB48A}"/>
          </ac:spMkLst>
        </pc:spChg>
        <pc:picChg chg="del">
          <ac:chgData name="Erik Lord" userId="6131ece4-6e57-4c78-9ad9-42c889c00227" providerId="ADAL" clId="{3B65FE57-C0F4-4E26-92FF-AB0A17D46E66}" dt="2023-04-07T13:17:55.768" v="12" actId="478"/>
          <ac:picMkLst>
            <pc:docMk/>
            <pc:sldMk cId="3011027369" sldId="5130"/>
            <ac:picMk id="6" creationId="{C11C448A-8F6E-C50E-D1E4-1A7000787D96}"/>
          </ac:picMkLst>
        </pc:picChg>
        <pc:extLst>
          <p:ext xmlns:p="http://schemas.openxmlformats.org/presentationml/2006/main" uri="{D6D511B9-2390-475A-947B-AFAB55BFBCF1}">
            <pc226:cmChg xmlns:pc226="http://schemas.microsoft.com/office/powerpoint/2022/06/main/command" chg="del">
              <pc226:chgData name="Erik Lord" userId="6131ece4-6e57-4c78-9ad9-42c889c00227" providerId="ADAL" clId="{3B65FE57-C0F4-4E26-92FF-AB0A17D46E66}" dt="2023-04-07T13:18:02.714" v="13"/>
              <pc2:cmMkLst xmlns:pc2="http://schemas.microsoft.com/office/powerpoint/2019/9/main/command">
                <pc:docMk/>
                <pc:sldMk cId="3011027369" sldId="5130"/>
                <pc2:cmMk id="{044F4275-C0BF-46E3-830A-50630AE05EDE}"/>
              </pc2:cmMkLst>
            </pc226:cmChg>
          </p:ext>
        </pc:extLst>
      </pc:sldChg>
      <pc:sldChg chg="addSp delSp modSp del mod">
        <pc:chgData name="Erik Lord" userId="6131ece4-6e57-4c78-9ad9-42c889c00227" providerId="ADAL" clId="{3B65FE57-C0F4-4E26-92FF-AB0A17D46E66}" dt="2023-04-07T13:58:06.843" v="2084" actId="47"/>
        <pc:sldMkLst>
          <pc:docMk/>
          <pc:sldMk cId="45956193" sldId="5132"/>
        </pc:sldMkLst>
        <pc:spChg chg="add mod">
          <ac:chgData name="Erik Lord" userId="6131ece4-6e57-4c78-9ad9-42c889c00227" providerId="ADAL" clId="{3B65FE57-C0F4-4E26-92FF-AB0A17D46E66}" dt="2023-04-07T13:21:24.729" v="136" actId="1036"/>
          <ac:spMkLst>
            <pc:docMk/>
            <pc:sldMk cId="45956193" sldId="5132"/>
            <ac:spMk id="3" creationId="{F078F345-E0D2-1EA0-55E9-BAC424C7C5A0}"/>
          </ac:spMkLst>
        </pc:spChg>
        <pc:spChg chg="add mod">
          <ac:chgData name="Erik Lord" userId="6131ece4-6e57-4c78-9ad9-42c889c00227" providerId="ADAL" clId="{3B65FE57-C0F4-4E26-92FF-AB0A17D46E66}" dt="2023-04-07T13:21:24.729" v="136" actId="1036"/>
          <ac:spMkLst>
            <pc:docMk/>
            <pc:sldMk cId="45956193" sldId="5132"/>
            <ac:spMk id="6" creationId="{18DD754F-664E-D414-1F89-D6320EDEF6E9}"/>
          </ac:spMkLst>
        </pc:spChg>
        <pc:spChg chg="add mod">
          <ac:chgData name="Erik Lord" userId="6131ece4-6e57-4c78-9ad9-42c889c00227" providerId="ADAL" clId="{3B65FE57-C0F4-4E26-92FF-AB0A17D46E66}" dt="2023-04-07T13:21:24.729" v="136" actId="1036"/>
          <ac:spMkLst>
            <pc:docMk/>
            <pc:sldMk cId="45956193" sldId="5132"/>
            <ac:spMk id="7" creationId="{83AD7CA7-C7D7-2687-0C1A-9E9DE023EA8C}"/>
          </ac:spMkLst>
        </pc:spChg>
        <pc:spChg chg="del">
          <ac:chgData name="Erik Lord" userId="6131ece4-6e57-4c78-9ad9-42c889c00227" providerId="ADAL" clId="{3B65FE57-C0F4-4E26-92FF-AB0A17D46E66}" dt="2023-04-07T13:21:29.760" v="137" actId="478"/>
          <ac:spMkLst>
            <pc:docMk/>
            <pc:sldMk cId="45956193" sldId="5132"/>
            <ac:spMk id="9" creationId="{E7EC1D80-E056-FF52-F4A4-768B1E259B9E}"/>
          </ac:spMkLst>
        </pc:spChg>
        <pc:spChg chg="add mod">
          <ac:chgData name="Erik Lord" userId="6131ece4-6e57-4c78-9ad9-42c889c00227" providerId="ADAL" clId="{3B65FE57-C0F4-4E26-92FF-AB0A17D46E66}" dt="2023-04-07T13:21:24.729" v="136" actId="1036"/>
          <ac:spMkLst>
            <pc:docMk/>
            <pc:sldMk cId="45956193" sldId="5132"/>
            <ac:spMk id="10" creationId="{141949BB-B85C-F5B6-AAC0-994B41ACB48A}"/>
          </ac:spMkLst>
        </pc:spChg>
        <pc:picChg chg="del">
          <ac:chgData name="Erik Lord" userId="6131ece4-6e57-4c78-9ad9-42c889c00227" providerId="ADAL" clId="{3B65FE57-C0F4-4E26-92FF-AB0A17D46E66}" dt="2023-04-07T13:18:30.584" v="17" actId="478"/>
          <ac:picMkLst>
            <pc:docMk/>
            <pc:sldMk cId="45956193" sldId="5132"/>
            <ac:picMk id="8" creationId="{FB89DC72-9176-E6FC-CC82-7BEEC41976CB}"/>
          </ac:picMkLst>
        </pc:picChg>
      </pc:sldChg>
      <pc:sldChg chg="addSp modSp mod">
        <pc:chgData name="Erik Lord" userId="6131ece4-6e57-4c78-9ad9-42c889c00227" providerId="ADAL" clId="{3B65FE57-C0F4-4E26-92FF-AB0A17D46E66}" dt="2023-04-11T18:59:21.643" v="5643" actId="20577"/>
        <pc:sldMkLst>
          <pc:docMk/>
          <pc:sldMk cId="1749781708" sldId="5134"/>
        </pc:sldMkLst>
        <pc:spChg chg="mod">
          <ac:chgData name="Erik Lord" userId="6131ece4-6e57-4c78-9ad9-42c889c00227" providerId="ADAL" clId="{3B65FE57-C0F4-4E26-92FF-AB0A17D46E66}" dt="2023-04-11T18:59:21.643" v="5643" actId="20577"/>
          <ac:spMkLst>
            <pc:docMk/>
            <pc:sldMk cId="1749781708" sldId="5134"/>
            <ac:spMk id="9" creationId="{39E9F475-561B-65B5-76A7-B134BEDDFC81}"/>
          </ac:spMkLst>
        </pc:spChg>
        <pc:picChg chg="add mod">
          <ac:chgData name="Erik Lord" userId="6131ece4-6e57-4c78-9ad9-42c889c00227" providerId="ADAL" clId="{3B65FE57-C0F4-4E26-92FF-AB0A17D46E66}" dt="2023-04-07T14:24:20.621" v="2836" actId="1076"/>
          <ac:picMkLst>
            <pc:docMk/>
            <pc:sldMk cId="1749781708" sldId="5134"/>
            <ac:picMk id="3" creationId="{934E1D58-62A4-C7CF-A5AC-A931E7A360B7}"/>
          </ac:picMkLst>
        </pc:picChg>
      </pc:sldChg>
      <pc:sldChg chg="addSp modSp mod">
        <pc:chgData name="Erik Lord" userId="6131ece4-6e57-4c78-9ad9-42c889c00227" providerId="ADAL" clId="{3B65FE57-C0F4-4E26-92FF-AB0A17D46E66}" dt="2023-04-07T14:24:00.679" v="2832" actId="1076"/>
        <pc:sldMkLst>
          <pc:docMk/>
          <pc:sldMk cId="3012775066" sldId="5141"/>
        </pc:sldMkLst>
        <pc:picChg chg="add mod">
          <ac:chgData name="Erik Lord" userId="6131ece4-6e57-4c78-9ad9-42c889c00227" providerId="ADAL" clId="{3B65FE57-C0F4-4E26-92FF-AB0A17D46E66}" dt="2023-04-07T14:24:00.679" v="2832" actId="1076"/>
          <ac:picMkLst>
            <pc:docMk/>
            <pc:sldMk cId="3012775066" sldId="5141"/>
            <ac:picMk id="3" creationId="{934E1D58-62A4-C7CF-A5AC-A931E7A360B7}"/>
          </ac:picMkLst>
        </pc:picChg>
      </pc:sldChg>
      <pc:sldChg chg="addSp delSp modSp mod modClrScheme chgLayout">
        <pc:chgData name="Erik Lord" userId="6131ece4-6e57-4c78-9ad9-42c889c00227" providerId="ADAL" clId="{3B65FE57-C0F4-4E26-92FF-AB0A17D46E66}" dt="2023-04-07T13:56:21.944" v="2070" actId="1076"/>
        <pc:sldMkLst>
          <pc:docMk/>
          <pc:sldMk cId="2775818182" sldId="5142"/>
        </pc:sldMkLst>
        <pc:spChg chg="mod ord">
          <ac:chgData name="Erik Lord" userId="6131ece4-6e57-4c78-9ad9-42c889c00227" providerId="ADAL" clId="{3B65FE57-C0F4-4E26-92FF-AB0A17D46E66}" dt="2023-04-07T13:19:48.565" v="28" actId="26606"/>
          <ac:spMkLst>
            <pc:docMk/>
            <pc:sldMk cId="2775818182" sldId="5142"/>
            <ac:spMk id="2" creationId="{0F0C6E2F-50F9-4BE1-90E9-022A87560819}"/>
          </ac:spMkLst>
        </pc:spChg>
        <pc:spChg chg="add mod">
          <ac:chgData name="Erik Lord" userId="6131ece4-6e57-4c78-9ad9-42c889c00227" providerId="ADAL" clId="{3B65FE57-C0F4-4E26-92FF-AB0A17D46E66}" dt="2023-04-07T13:24:40.319" v="318" actId="1076"/>
          <ac:spMkLst>
            <pc:docMk/>
            <pc:sldMk cId="2775818182" sldId="5142"/>
            <ac:spMk id="3" creationId="{F078F345-E0D2-1EA0-55E9-BAC424C7C5A0}"/>
          </ac:spMkLst>
        </pc:spChg>
        <pc:spChg chg="mod ord">
          <ac:chgData name="Erik Lord" userId="6131ece4-6e57-4c78-9ad9-42c889c00227" providerId="ADAL" clId="{3B65FE57-C0F4-4E26-92FF-AB0A17D46E66}" dt="2023-04-07T13:19:48.565" v="28" actId="26606"/>
          <ac:spMkLst>
            <pc:docMk/>
            <pc:sldMk cId="2775818182" sldId="5142"/>
            <ac:spMk id="4" creationId="{569897A0-682A-43F4-BF0B-ADCA3D2A7585}"/>
          </ac:spMkLst>
        </pc:spChg>
        <pc:spChg chg="mod ord">
          <ac:chgData name="Erik Lord" userId="6131ece4-6e57-4c78-9ad9-42c889c00227" providerId="ADAL" clId="{3B65FE57-C0F4-4E26-92FF-AB0A17D46E66}" dt="2023-04-07T13:19:48.565" v="28" actId="26606"/>
          <ac:spMkLst>
            <pc:docMk/>
            <pc:sldMk cId="2775818182" sldId="5142"/>
            <ac:spMk id="5" creationId="{42AB1FFC-9586-43D1-899C-84B9219BA8BA}"/>
          </ac:spMkLst>
        </pc:spChg>
        <pc:spChg chg="add mod">
          <ac:chgData name="Erik Lord" userId="6131ece4-6e57-4c78-9ad9-42c889c00227" providerId="ADAL" clId="{3B65FE57-C0F4-4E26-92FF-AB0A17D46E66}" dt="2023-04-07T13:24:52.680" v="320" actId="1076"/>
          <ac:spMkLst>
            <pc:docMk/>
            <pc:sldMk cId="2775818182" sldId="5142"/>
            <ac:spMk id="6" creationId="{18DD754F-664E-D414-1F89-D6320EDEF6E9}"/>
          </ac:spMkLst>
        </pc:spChg>
        <pc:spChg chg="add mod">
          <ac:chgData name="Erik Lord" userId="6131ece4-6e57-4c78-9ad9-42c889c00227" providerId="ADAL" clId="{3B65FE57-C0F4-4E26-92FF-AB0A17D46E66}" dt="2023-04-07T13:24:46.493" v="319" actId="1076"/>
          <ac:spMkLst>
            <pc:docMk/>
            <pc:sldMk cId="2775818182" sldId="5142"/>
            <ac:spMk id="7" creationId="{83AD7CA7-C7D7-2687-0C1A-9E9DE023EA8C}"/>
          </ac:spMkLst>
        </pc:spChg>
        <pc:spChg chg="add mod">
          <ac:chgData name="Erik Lord" userId="6131ece4-6e57-4c78-9ad9-42c889c00227" providerId="ADAL" clId="{3B65FE57-C0F4-4E26-92FF-AB0A17D46E66}" dt="2023-04-07T13:53:52.875" v="1966" actId="20577"/>
          <ac:spMkLst>
            <pc:docMk/>
            <pc:sldMk cId="2775818182" sldId="5142"/>
            <ac:spMk id="8" creationId="{141949BB-B85C-F5B6-AAC0-994B41ACB48A}"/>
          </ac:spMkLst>
        </pc:spChg>
        <pc:spChg chg="add del mod">
          <ac:chgData name="Erik Lord" userId="6131ece4-6e57-4c78-9ad9-42c889c00227" providerId="ADAL" clId="{3B65FE57-C0F4-4E26-92FF-AB0A17D46E66}" dt="2023-04-07T13:19:13.365" v="25" actId="26606"/>
          <ac:spMkLst>
            <pc:docMk/>
            <pc:sldMk cId="2775818182" sldId="5142"/>
            <ac:spMk id="9" creationId="{18B31E85-1A5F-76BB-19EA-2D5DED8B793E}"/>
          </ac:spMkLst>
        </pc:spChg>
        <pc:spChg chg="add del mod">
          <ac:chgData name="Erik Lord" userId="6131ece4-6e57-4c78-9ad9-42c889c00227" providerId="ADAL" clId="{3B65FE57-C0F4-4E26-92FF-AB0A17D46E66}" dt="2023-04-07T13:19:13.365" v="25" actId="26606"/>
          <ac:spMkLst>
            <pc:docMk/>
            <pc:sldMk cId="2775818182" sldId="5142"/>
            <ac:spMk id="12" creationId="{32EC5C73-4C4C-5184-5CF2-1F2492D65304}"/>
          </ac:spMkLst>
        </pc:spChg>
        <pc:spChg chg="add del mod">
          <ac:chgData name="Erik Lord" userId="6131ece4-6e57-4c78-9ad9-42c889c00227" providerId="ADAL" clId="{3B65FE57-C0F4-4E26-92FF-AB0A17D46E66}" dt="2023-04-07T13:19:13.365" v="25" actId="26606"/>
          <ac:spMkLst>
            <pc:docMk/>
            <pc:sldMk cId="2775818182" sldId="5142"/>
            <ac:spMk id="14" creationId="{6CBBB3DA-CAA3-2D98-8B22-CEEE4BBAB1DC}"/>
          </ac:spMkLst>
        </pc:spChg>
        <pc:spChg chg="add del mod">
          <ac:chgData name="Erik Lord" userId="6131ece4-6e57-4c78-9ad9-42c889c00227" providerId="ADAL" clId="{3B65FE57-C0F4-4E26-92FF-AB0A17D46E66}" dt="2023-04-07T13:19:48.561" v="27" actId="26606"/>
          <ac:spMkLst>
            <pc:docMk/>
            <pc:sldMk cId="2775818182" sldId="5142"/>
            <ac:spMk id="16" creationId="{55F48E39-F5A4-AB9C-FC5D-955DD9F3B991}"/>
          </ac:spMkLst>
        </pc:spChg>
        <pc:spChg chg="add del mod">
          <ac:chgData name="Erik Lord" userId="6131ece4-6e57-4c78-9ad9-42c889c00227" providerId="ADAL" clId="{3B65FE57-C0F4-4E26-92FF-AB0A17D46E66}" dt="2023-04-07T13:19:48.561" v="27" actId="26606"/>
          <ac:spMkLst>
            <pc:docMk/>
            <pc:sldMk cId="2775818182" sldId="5142"/>
            <ac:spMk id="17" creationId="{F64B87F3-E1C4-EF5A-B8E2-398B9243B767}"/>
          </ac:spMkLst>
        </pc:spChg>
        <pc:picChg chg="add del">
          <ac:chgData name="Erik Lord" userId="6131ece4-6e57-4c78-9ad9-42c889c00227" providerId="ADAL" clId="{3B65FE57-C0F4-4E26-92FF-AB0A17D46E66}" dt="2023-04-07T13:17:18.033" v="5" actId="478"/>
          <ac:picMkLst>
            <pc:docMk/>
            <pc:sldMk cId="2775818182" sldId="5142"/>
            <ac:picMk id="10" creationId="{F4C91388-43A1-849B-FC08-24A3B946EE0C}"/>
          </ac:picMkLst>
        </pc:picChg>
        <pc:picChg chg="add mod">
          <ac:chgData name="Erik Lord" userId="6131ece4-6e57-4c78-9ad9-42c889c00227" providerId="ADAL" clId="{3B65FE57-C0F4-4E26-92FF-AB0A17D46E66}" dt="2023-04-07T13:56:21.944" v="2070" actId="1076"/>
          <ac:picMkLst>
            <pc:docMk/>
            <pc:sldMk cId="2775818182" sldId="5142"/>
            <ac:picMk id="11" creationId="{EFC89EB2-8092-0CE3-5398-EA586F3956C1}"/>
          </ac:picMkLst>
        </pc:picChg>
      </pc:sldChg>
      <pc:sldChg chg="addSp modSp mod">
        <pc:chgData name="Erik Lord" userId="6131ece4-6e57-4c78-9ad9-42c889c00227" providerId="ADAL" clId="{3B65FE57-C0F4-4E26-92FF-AB0A17D46E66}" dt="2023-04-07T14:23:43.076" v="2828" actId="1076"/>
        <pc:sldMkLst>
          <pc:docMk/>
          <pc:sldMk cId="854551503" sldId="5143"/>
        </pc:sldMkLst>
        <pc:picChg chg="add mod">
          <ac:chgData name="Erik Lord" userId="6131ece4-6e57-4c78-9ad9-42c889c00227" providerId="ADAL" clId="{3B65FE57-C0F4-4E26-92FF-AB0A17D46E66}" dt="2023-04-07T14:23:43.076" v="2828" actId="1076"/>
          <ac:picMkLst>
            <pc:docMk/>
            <pc:sldMk cId="854551503" sldId="5143"/>
            <ac:picMk id="3" creationId="{934E1D58-62A4-C7CF-A5AC-A931E7A360B7}"/>
          </ac:picMkLst>
        </pc:picChg>
      </pc:sldChg>
      <pc:sldChg chg="addSp delSp modSp del mod">
        <pc:chgData name="Erik Lord" userId="6131ece4-6e57-4c78-9ad9-42c889c00227" providerId="ADAL" clId="{3B65FE57-C0F4-4E26-92FF-AB0A17D46E66}" dt="2023-04-07T13:44:11.569" v="1506" actId="47"/>
        <pc:sldMkLst>
          <pc:docMk/>
          <pc:sldMk cId="3228295329" sldId="5145"/>
        </pc:sldMkLst>
        <pc:spChg chg="add mod">
          <ac:chgData name="Erik Lord" userId="6131ece4-6e57-4c78-9ad9-42c889c00227" providerId="ADAL" clId="{3B65FE57-C0F4-4E26-92FF-AB0A17D46E66}" dt="2023-04-07T13:20:48.250" v="74" actId="1035"/>
          <ac:spMkLst>
            <pc:docMk/>
            <pc:sldMk cId="3228295329" sldId="5145"/>
            <ac:spMk id="3" creationId="{F078F345-E0D2-1EA0-55E9-BAC424C7C5A0}"/>
          </ac:spMkLst>
        </pc:spChg>
        <pc:spChg chg="add mod">
          <ac:chgData name="Erik Lord" userId="6131ece4-6e57-4c78-9ad9-42c889c00227" providerId="ADAL" clId="{3B65FE57-C0F4-4E26-92FF-AB0A17D46E66}" dt="2023-04-07T13:20:48.250" v="74" actId="1035"/>
          <ac:spMkLst>
            <pc:docMk/>
            <pc:sldMk cId="3228295329" sldId="5145"/>
            <ac:spMk id="7" creationId="{18DD754F-664E-D414-1F89-D6320EDEF6E9}"/>
          </ac:spMkLst>
        </pc:spChg>
        <pc:spChg chg="add mod">
          <ac:chgData name="Erik Lord" userId="6131ece4-6e57-4c78-9ad9-42c889c00227" providerId="ADAL" clId="{3B65FE57-C0F4-4E26-92FF-AB0A17D46E66}" dt="2023-04-07T13:20:48.250" v="74" actId="1035"/>
          <ac:spMkLst>
            <pc:docMk/>
            <pc:sldMk cId="3228295329" sldId="5145"/>
            <ac:spMk id="8" creationId="{83AD7CA7-C7D7-2687-0C1A-9E9DE023EA8C}"/>
          </ac:spMkLst>
        </pc:spChg>
        <pc:spChg chg="add mod">
          <ac:chgData name="Erik Lord" userId="6131ece4-6e57-4c78-9ad9-42c889c00227" providerId="ADAL" clId="{3B65FE57-C0F4-4E26-92FF-AB0A17D46E66}" dt="2023-04-07T13:20:48.250" v="74" actId="1035"/>
          <ac:spMkLst>
            <pc:docMk/>
            <pc:sldMk cId="3228295329" sldId="5145"/>
            <ac:spMk id="10" creationId="{141949BB-B85C-F5B6-AAC0-994B41ACB48A}"/>
          </ac:spMkLst>
        </pc:spChg>
        <pc:picChg chg="del">
          <ac:chgData name="Erik Lord" userId="6131ece4-6e57-4c78-9ad9-42c889c00227" providerId="ADAL" clId="{3B65FE57-C0F4-4E26-92FF-AB0A17D46E66}" dt="2023-04-07T13:17:36.904" v="9" actId="478"/>
          <ac:picMkLst>
            <pc:docMk/>
            <pc:sldMk cId="3228295329" sldId="5145"/>
            <ac:picMk id="6" creationId="{8CE4219B-699A-C9B8-0A6A-12BDB8A8C0DC}"/>
          </ac:picMkLst>
        </pc:picChg>
        <pc:picChg chg="del">
          <ac:chgData name="Erik Lord" userId="6131ece4-6e57-4c78-9ad9-42c889c00227" providerId="ADAL" clId="{3B65FE57-C0F4-4E26-92FF-AB0A17D46E66}" dt="2023-04-07T13:17:37.560" v="10" actId="478"/>
          <ac:picMkLst>
            <pc:docMk/>
            <pc:sldMk cId="3228295329" sldId="5145"/>
            <ac:picMk id="9" creationId="{B1C36B64-F42A-6007-5349-BA400CC5DD40}"/>
          </ac:picMkLst>
        </pc:picChg>
      </pc:sldChg>
      <pc:sldChg chg="addSp delSp modSp del mod">
        <pc:chgData name="Erik Lord" userId="6131ece4-6e57-4c78-9ad9-42c889c00227" providerId="ADAL" clId="{3B65FE57-C0F4-4E26-92FF-AB0A17D46E66}" dt="2023-04-07T13:58:09.591" v="2085" actId="47"/>
        <pc:sldMkLst>
          <pc:docMk/>
          <pc:sldMk cId="2400267555" sldId="5147"/>
        </pc:sldMkLst>
        <pc:spChg chg="add mod">
          <ac:chgData name="Erik Lord" userId="6131ece4-6e57-4c78-9ad9-42c889c00227" providerId="ADAL" clId="{3B65FE57-C0F4-4E26-92FF-AB0A17D46E66}" dt="2023-04-07T13:21:37.265" v="150" actId="1035"/>
          <ac:spMkLst>
            <pc:docMk/>
            <pc:sldMk cId="2400267555" sldId="5147"/>
            <ac:spMk id="3" creationId="{F078F345-E0D2-1EA0-55E9-BAC424C7C5A0}"/>
          </ac:spMkLst>
        </pc:spChg>
        <pc:spChg chg="add mod">
          <ac:chgData name="Erik Lord" userId="6131ece4-6e57-4c78-9ad9-42c889c00227" providerId="ADAL" clId="{3B65FE57-C0F4-4E26-92FF-AB0A17D46E66}" dt="2023-04-07T13:21:37.265" v="150" actId="1035"/>
          <ac:spMkLst>
            <pc:docMk/>
            <pc:sldMk cId="2400267555" sldId="5147"/>
            <ac:spMk id="6" creationId="{18DD754F-664E-D414-1F89-D6320EDEF6E9}"/>
          </ac:spMkLst>
        </pc:spChg>
        <pc:spChg chg="add mod">
          <ac:chgData name="Erik Lord" userId="6131ece4-6e57-4c78-9ad9-42c889c00227" providerId="ADAL" clId="{3B65FE57-C0F4-4E26-92FF-AB0A17D46E66}" dt="2023-04-07T13:21:37.265" v="150" actId="1035"/>
          <ac:spMkLst>
            <pc:docMk/>
            <pc:sldMk cId="2400267555" sldId="5147"/>
            <ac:spMk id="8" creationId="{83AD7CA7-C7D7-2687-0C1A-9E9DE023EA8C}"/>
          </ac:spMkLst>
        </pc:spChg>
        <pc:spChg chg="add mod">
          <ac:chgData name="Erik Lord" userId="6131ece4-6e57-4c78-9ad9-42c889c00227" providerId="ADAL" clId="{3B65FE57-C0F4-4E26-92FF-AB0A17D46E66}" dt="2023-04-07T13:21:37.265" v="150" actId="1035"/>
          <ac:spMkLst>
            <pc:docMk/>
            <pc:sldMk cId="2400267555" sldId="5147"/>
            <ac:spMk id="9" creationId="{141949BB-B85C-F5B6-AAC0-994B41ACB48A}"/>
          </ac:spMkLst>
        </pc:spChg>
        <pc:picChg chg="del">
          <ac:chgData name="Erik Lord" userId="6131ece4-6e57-4c78-9ad9-42c889c00227" providerId="ADAL" clId="{3B65FE57-C0F4-4E26-92FF-AB0A17D46E66}" dt="2023-04-07T13:18:35.453" v="19" actId="478"/>
          <ac:picMkLst>
            <pc:docMk/>
            <pc:sldMk cId="2400267555" sldId="5147"/>
            <ac:picMk id="7" creationId="{54A8D99C-7461-707F-89F9-9657A1F7C661}"/>
          </ac:picMkLst>
        </pc:picChg>
      </pc:sldChg>
      <pc:sldChg chg="addSp modSp mod">
        <pc:chgData name="Erik Lord" userId="6131ece4-6e57-4c78-9ad9-42c889c00227" providerId="ADAL" clId="{3B65FE57-C0F4-4E26-92FF-AB0A17D46E66}" dt="2023-04-11T18:47:52.537" v="5482" actId="20577"/>
        <pc:sldMkLst>
          <pc:docMk/>
          <pc:sldMk cId="636551763" sldId="5148"/>
        </pc:sldMkLst>
        <pc:spChg chg="mod">
          <ac:chgData name="Erik Lord" userId="6131ece4-6e57-4c78-9ad9-42c889c00227" providerId="ADAL" clId="{3B65FE57-C0F4-4E26-92FF-AB0A17D46E66}" dt="2023-04-11T18:47:52.537" v="5482" actId="20577"/>
          <ac:spMkLst>
            <pc:docMk/>
            <pc:sldMk cId="636551763" sldId="5148"/>
            <ac:spMk id="14" creationId="{FA80C405-2510-55EF-4F18-7E162AA15476}"/>
          </ac:spMkLst>
        </pc:spChg>
        <pc:picChg chg="add mod">
          <ac:chgData name="Erik Lord" userId="6131ece4-6e57-4c78-9ad9-42c889c00227" providerId="ADAL" clId="{3B65FE57-C0F4-4E26-92FF-AB0A17D46E66}" dt="2023-04-07T14:24:37.415" v="2838" actId="1076"/>
          <ac:picMkLst>
            <pc:docMk/>
            <pc:sldMk cId="636551763" sldId="5148"/>
            <ac:picMk id="3" creationId="{934E1D58-62A4-C7CF-A5AC-A931E7A360B7}"/>
          </ac:picMkLst>
        </pc:picChg>
      </pc:sldChg>
      <pc:sldChg chg="addSp delSp modSp mod modClrScheme chgLayout">
        <pc:chgData name="Erik Lord" userId="6131ece4-6e57-4c78-9ad9-42c889c00227" providerId="ADAL" clId="{3B65FE57-C0F4-4E26-92FF-AB0A17D46E66}" dt="2023-04-07T13:42:45.179" v="1490" actId="26606"/>
        <pc:sldMkLst>
          <pc:docMk/>
          <pc:sldMk cId="1585110161" sldId="5149"/>
        </pc:sldMkLst>
        <pc:spChg chg="mod">
          <ac:chgData name="Erik Lord" userId="6131ece4-6e57-4c78-9ad9-42c889c00227" providerId="ADAL" clId="{3B65FE57-C0F4-4E26-92FF-AB0A17D46E66}" dt="2023-04-07T13:42:45.179" v="1490" actId="26606"/>
          <ac:spMkLst>
            <pc:docMk/>
            <pc:sldMk cId="1585110161" sldId="5149"/>
            <ac:spMk id="2" creationId="{0F0C6E2F-50F9-4BE1-90E9-022A87560819}"/>
          </ac:spMkLst>
        </pc:spChg>
        <pc:spChg chg="mod">
          <ac:chgData name="Erik Lord" userId="6131ece4-6e57-4c78-9ad9-42c889c00227" providerId="ADAL" clId="{3B65FE57-C0F4-4E26-92FF-AB0A17D46E66}" dt="2023-04-07T13:42:45.179" v="1490" actId="26606"/>
          <ac:spMkLst>
            <pc:docMk/>
            <pc:sldMk cId="1585110161" sldId="5149"/>
            <ac:spMk id="4" creationId="{569897A0-682A-43F4-BF0B-ADCA3D2A7585}"/>
          </ac:spMkLst>
        </pc:spChg>
        <pc:spChg chg="mod">
          <ac:chgData name="Erik Lord" userId="6131ece4-6e57-4c78-9ad9-42c889c00227" providerId="ADAL" clId="{3B65FE57-C0F4-4E26-92FF-AB0A17D46E66}" dt="2023-04-07T13:42:45.179" v="1490" actId="26606"/>
          <ac:spMkLst>
            <pc:docMk/>
            <pc:sldMk cId="1585110161" sldId="5149"/>
            <ac:spMk id="5" creationId="{42AB1FFC-9586-43D1-899C-84B9219BA8BA}"/>
          </ac:spMkLst>
        </pc:spChg>
        <pc:spChg chg="add mod">
          <ac:chgData name="Erik Lord" userId="6131ece4-6e57-4c78-9ad9-42c889c00227" providerId="ADAL" clId="{3B65FE57-C0F4-4E26-92FF-AB0A17D46E66}" dt="2023-04-07T13:42:45.179" v="1490" actId="26606"/>
          <ac:spMkLst>
            <pc:docMk/>
            <pc:sldMk cId="1585110161" sldId="5149"/>
            <ac:spMk id="10" creationId="{3772AA09-0988-9D96-B2FB-F94C01D9565F}"/>
          </ac:spMkLst>
        </pc:spChg>
        <pc:spChg chg="add mod">
          <ac:chgData name="Erik Lord" userId="6131ece4-6e57-4c78-9ad9-42c889c00227" providerId="ADAL" clId="{3B65FE57-C0F4-4E26-92FF-AB0A17D46E66}" dt="2023-04-07T13:42:45.179" v="1490" actId="26606"/>
          <ac:spMkLst>
            <pc:docMk/>
            <pc:sldMk cId="1585110161" sldId="5149"/>
            <ac:spMk id="12" creationId="{9E047571-D9EE-6C1C-5A68-61C2CD366F85}"/>
          </ac:spMkLst>
        </pc:spChg>
        <pc:picChg chg="del">
          <ac:chgData name="Erik Lord" userId="6131ece4-6e57-4c78-9ad9-42c889c00227" providerId="ADAL" clId="{3B65FE57-C0F4-4E26-92FF-AB0A17D46E66}" dt="2023-04-07T13:42:10.753" v="1483" actId="478"/>
          <ac:picMkLst>
            <pc:docMk/>
            <pc:sldMk cId="1585110161" sldId="5149"/>
            <ac:picMk id="9" creationId="{6EC4C7B7-A592-0E7E-0349-FB209197F97D}"/>
          </ac:picMkLst>
        </pc:picChg>
      </pc:sldChg>
      <pc:sldChg chg="addSp delSp modSp mod modClrScheme chgLayout">
        <pc:chgData name="Erik Lord" userId="6131ece4-6e57-4c78-9ad9-42c889c00227" providerId="ADAL" clId="{3B65FE57-C0F4-4E26-92FF-AB0A17D46E66}" dt="2023-04-11T19:06:26.158" v="5653" actId="20577"/>
        <pc:sldMkLst>
          <pc:docMk/>
          <pc:sldMk cId="1587061357" sldId="5150"/>
        </pc:sldMkLst>
        <pc:spChg chg="mod">
          <ac:chgData name="Erik Lord" userId="6131ece4-6e57-4c78-9ad9-42c889c00227" providerId="ADAL" clId="{3B65FE57-C0F4-4E26-92FF-AB0A17D46E66}" dt="2023-04-07T13:42:49.924" v="1491" actId="26606"/>
          <ac:spMkLst>
            <pc:docMk/>
            <pc:sldMk cId="1587061357" sldId="5150"/>
            <ac:spMk id="2" creationId="{0F0C6E2F-50F9-4BE1-90E9-022A87560819}"/>
          </ac:spMkLst>
        </pc:spChg>
        <pc:spChg chg="mod">
          <ac:chgData name="Erik Lord" userId="6131ece4-6e57-4c78-9ad9-42c889c00227" providerId="ADAL" clId="{3B65FE57-C0F4-4E26-92FF-AB0A17D46E66}" dt="2023-04-11T19:06:26.158" v="5653" actId="20577"/>
          <ac:spMkLst>
            <pc:docMk/>
            <pc:sldMk cId="1587061357" sldId="5150"/>
            <ac:spMk id="4" creationId="{569897A0-682A-43F4-BF0B-ADCA3D2A7585}"/>
          </ac:spMkLst>
        </pc:spChg>
        <pc:spChg chg="mod">
          <ac:chgData name="Erik Lord" userId="6131ece4-6e57-4c78-9ad9-42c889c00227" providerId="ADAL" clId="{3B65FE57-C0F4-4E26-92FF-AB0A17D46E66}" dt="2023-04-07T13:42:49.924" v="1491" actId="26606"/>
          <ac:spMkLst>
            <pc:docMk/>
            <pc:sldMk cId="1587061357" sldId="5150"/>
            <ac:spMk id="5" creationId="{42AB1FFC-9586-43D1-899C-84B9219BA8BA}"/>
          </ac:spMkLst>
        </pc:spChg>
        <pc:spChg chg="add mod">
          <ac:chgData name="Erik Lord" userId="6131ece4-6e57-4c78-9ad9-42c889c00227" providerId="ADAL" clId="{3B65FE57-C0F4-4E26-92FF-AB0A17D46E66}" dt="2023-04-07T13:42:49.924" v="1491" actId="26606"/>
          <ac:spMkLst>
            <pc:docMk/>
            <pc:sldMk cId="1587061357" sldId="5150"/>
            <ac:spMk id="10" creationId="{6F8AE480-9D5A-4A7E-5285-77711B79A99A}"/>
          </ac:spMkLst>
        </pc:spChg>
        <pc:spChg chg="add mod">
          <ac:chgData name="Erik Lord" userId="6131ece4-6e57-4c78-9ad9-42c889c00227" providerId="ADAL" clId="{3B65FE57-C0F4-4E26-92FF-AB0A17D46E66}" dt="2023-04-07T13:42:49.924" v="1491" actId="26606"/>
          <ac:spMkLst>
            <pc:docMk/>
            <pc:sldMk cId="1587061357" sldId="5150"/>
            <ac:spMk id="12" creationId="{F224FD90-AEB9-FEF3-EC83-B764CB517639}"/>
          </ac:spMkLst>
        </pc:spChg>
        <pc:picChg chg="del mod">
          <ac:chgData name="Erik Lord" userId="6131ece4-6e57-4c78-9ad9-42c889c00227" providerId="ADAL" clId="{3B65FE57-C0F4-4E26-92FF-AB0A17D46E66}" dt="2023-04-07T13:42:16.546" v="1486" actId="478"/>
          <ac:picMkLst>
            <pc:docMk/>
            <pc:sldMk cId="1587061357" sldId="5150"/>
            <ac:picMk id="7" creationId="{56E4179F-1225-B4D2-46E4-55EFFD9B2F09}"/>
          </ac:picMkLst>
        </pc:picChg>
      </pc:sldChg>
      <pc:sldChg chg="delSp del mod">
        <pc:chgData name="Erik Lord" userId="6131ece4-6e57-4c78-9ad9-42c889c00227" providerId="ADAL" clId="{3B65FE57-C0F4-4E26-92FF-AB0A17D46E66}" dt="2023-04-10T13:00:32.005" v="5233" actId="2696"/>
        <pc:sldMkLst>
          <pc:docMk/>
          <pc:sldMk cId="4048551826" sldId="5151"/>
        </pc:sldMkLst>
        <pc:picChg chg="del">
          <ac:chgData name="Erik Lord" userId="6131ece4-6e57-4c78-9ad9-42c889c00227" providerId="ADAL" clId="{3B65FE57-C0F4-4E26-92FF-AB0A17D46E66}" dt="2023-04-07T13:18:39.490" v="21" actId="478"/>
          <ac:picMkLst>
            <pc:docMk/>
            <pc:sldMk cId="4048551826" sldId="5151"/>
            <ac:picMk id="6" creationId="{27CD2E21-C81A-CB64-EA9F-75E47ED588EC}"/>
          </ac:picMkLst>
        </pc:picChg>
      </pc:sldChg>
      <pc:sldChg chg="addSp delSp modSp del mod modClrScheme chgLayout">
        <pc:chgData name="Erik Lord" userId="6131ece4-6e57-4c78-9ad9-42c889c00227" providerId="ADAL" clId="{3B65FE57-C0F4-4E26-92FF-AB0A17D46E66}" dt="2023-04-11T18:33:41.332" v="5428" actId="47"/>
        <pc:sldMkLst>
          <pc:docMk/>
          <pc:sldMk cId="3374614122" sldId="5152"/>
        </pc:sldMkLst>
        <pc:spChg chg="mod">
          <ac:chgData name="Erik Lord" userId="6131ece4-6e57-4c78-9ad9-42c889c00227" providerId="ADAL" clId="{3B65FE57-C0F4-4E26-92FF-AB0A17D46E66}" dt="2023-04-07T13:42:52.858" v="1492" actId="26606"/>
          <ac:spMkLst>
            <pc:docMk/>
            <pc:sldMk cId="3374614122" sldId="5152"/>
            <ac:spMk id="2" creationId="{0F0C6E2F-50F9-4BE1-90E9-022A87560819}"/>
          </ac:spMkLst>
        </pc:spChg>
        <pc:spChg chg="mod">
          <ac:chgData name="Erik Lord" userId="6131ece4-6e57-4c78-9ad9-42c889c00227" providerId="ADAL" clId="{3B65FE57-C0F4-4E26-92FF-AB0A17D46E66}" dt="2023-04-07T13:42:52.858" v="1492" actId="26606"/>
          <ac:spMkLst>
            <pc:docMk/>
            <pc:sldMk cId="3374614122" sldId="5152"/>
            <ac:spMk id="4" creationId="{569897A0-682A-43F4-BF0B-ADCA3D2A7585}"/>
          </ac:spMkLst>
        </pc:spChg>
        <pc:spChg chg="mod">
          <ac:chgData name="Erik Lord" userId="6131ece4-6e57-4c78-9ad9-42c889c00227" providerId="ADAL" clId="{3B65FE57-C0F4-4E26-92FF-AB0A17D46E66}" dt="2023-04-07T13:42:52.858" v="1492" actId="26606"/>
          <ac:spMkLst>
            <pc:docMk/>
            <pc:sldMk cId="3374614122" sldId="5152"/>
            <ac:spMk id="5" creationId="{42AB1FFC-9586-43D1-899C-84B9219BA8BA}"/>
          </ac:spMkLst>
        </pc:spChg>
        <pc:spChg chg="add mod">
          <ac:chgData name="Erik Lord" userId="6131ece4-6e57-4c78-9ad9-42c889c00227" providerId="ADAL" clId="{3B65FE57-C0F4-4E26-92FF-AB0A17D46E66}" dt="2023-04-07T13:42:52.858" v="1492" actId="26606"/>
          <ac:spMkLst>
            <pc:docMk/>
            <pc:sldMk cId="3374614122" sldId="5152"/>
            <ac:spMk id="10" creationId="{120D1220-5976-B626-9B2D-9CA92B2B04CB}"/>
          </ac:spMkLst>
        </pc:spChg>
        <pc:spChg chg="add mod">
          <ac:chgData name="Erik Lord" userId="6131ece4-6e57-4c78-9ad9-42c889c00227" providerId="ADAL" clId="{3B65FE57-C0F4-4E26-92FF-AB0A17D46E66}" dt="2023-04-07T13:42:52.858" v="1492" actId="26606"/>
          <ac:spMkLst>
            <pc:docMk/>
            <pc:sldMk cId="3374614122" sldId="5152"/>
            <ac:spMk id="12" creationId="{5F6E1439-0569-8D03-2410-24A6AAB2263E}"/>
          </ac:spMkLst>
        </pc:spChg>
        <pc:picChg chg="del">
          <ac:chgData name="Erik Lord" userId="6131ece4-6e57-4c78-9ad9-42c889c00227" providerId="ADAL" clId="{3B65FE57-C0F4-4E26-92FF-AB0A17D46E66}" dt="2023-04-07T13:42:23.424" v="1488" actId="478"/>
          <ac:picMkLst>
            <pc:docMk/>
            <pc:sldMk cId="3374614122" sldId="5152"/>
            <ac:picMk id="6" creationId="{312B9124-0B7F-12AF-6F19-1311B1300398}"/>
          </ac:picMkLst>
        </pc:picChg>
        <pc:picChg chg="del">
          <ac:chgData name="Erik Lord" userId="6131ece4-6e57-4c78-9ad9-42c889c00227" providerId="ADAL" clId="{3B65FE57-C0F4-4E26-92FF-AB0A17D46E66}" dt="2023-04-07T13:42:24.219" v="1489" actId="478"/>
          <ac:picMkLst>
            <pc:docMk/>
            <pc:sldMk cId="3374614122" sldId="5152"/>
            <ac:picMk id="9" creationId="{51D010BE-B3DF-2E69-93AA-2EB75EFA3340}"/>
          </ac:picMkLst>
        </pc:picChg>
      </pc:sldChg>
      <pc:sldChg chg="addSp delSp modSp del mod">
        <pc:chgData name="Erik Lord" userId="6131ece4-6e57-4c78-9ad9-42c889c00227" providerId="ADAL" clId="{3B65FE57-C0F4-4E26-92FF-AB0A17D46E66}" dt="2023-04-07T13:58:00.113" v="2083" actId="47"/>
        <pc:sldMkLst>
          <pc:docMk/>
          <pc:sldMk cId="4078464507" sldId="5153"/>
        </pc:sldMkLst>
        <pc:spChg chg="add mod">
          <ac:chgData name="Erik Lord" userId="6131ece4-6e57-4c78-9ad9-42c889c00227" providerId="ADAL" clId="{3B65FE57-C0F4-4E26-92FF-AB0A17D46E66}" dt="2023-04-07T13:21:12.507" v="124" actId="1036"/>
          <ac:spMkLst>
            <pc:docMk/>
            <pc:sldMk cId="4078464507" sldId="5153"/>
            <ac:spMk id="3" creationId="{F078F345-E0D2-1EA0-55E9-BAC424C7C5A0}"/>
          </ac:spMkLst>
        </pc:spChg>
        <pc:spChg chg="add mod">
          <ac:chgData name="Erik Lord" userId="6131ece4-6e57-4c78-9ad9-42c889c00227" providerId="ADAL" clId="{3B65FE57-C0F4-4E26-92FF-AB0A17D46E66}" dt="2023-04-07T13:21:12.507" v="124" actId="1036"/>
          <ac:spMkLst>
            <pc:docMk/>
            <pc:sldMk cId="4078464507" sldId="5153"/>
            <ac:spMk id="6" creationId="{18DD754F-664E-D414-1F89-D6320EDEF6E9}"/>
          </ac:spMkLst>
        </pc:spChg>
        <pc:spChg chg="add mod">
          <ac:chgData name="Erik Lord" userId="6131ece4-6e57-4c78-9ad9-42c889c00227" providerId="ADAL" clId="{3B65FE57-C0F4-4E26-92FF-AB0A17D46E66}" dt="2023-04-07T13:21:12.507" v="124" actId="1036"/>
          <ac:spMkLst>
            <pc:docMk/>
            <pc:sldMk cId="4078464507" sldId="5153"/>
            <ac:spMk id="8" creationId="{83AD7CA7-C7D7-2687-0C1A-9E9DE023EA8C}"/>
          </ac:spMkLst>
        </pc:spChg>
        <pc:spChg chg="add mod">
          <ac:chgData name="Erik Lord" userId="6131ece4-6e57-4c78-9ad9-42c889c00227" providerId="ADAL" clId="{3B65FE57-C0F4-4E26-92FF-AB0A17D46E66}" dt="2023-04-07T13:21:12.507" v="124" actId="1036"/>
          <ac:spMkLst>
            <pc:docMk/>
            <pc:sldMk cId="4078464507" sldId="5153"/>
            <ac:spMk id="9" creationId="{141949BB-B85C-F5B6-AAC0-994B41ACB48A}"/>
          </ac:spMkLst>
        </pc:spChg>
        <pc:picChg chg="del">
          <ac:chgData name="Erik Lord" userId="6131ece4-6e57-4c78-9ad9-42c889c00227" providerId="ADAL" clId="{3B65FE57-C0F4-4E26-92FF-AB0A17D46E66}" dt="2023-04-07T13:18:20.929" v="15" actId="478"/>
          <ac:picMkLst>
            <pc:docMk/>
            <pc:sldMk cId="4078464507" sldId="5153"/>
            <ac:picMk id="7" creationId="{9E7EA8CE-CB6C-C391-0A12-67C5F6107665}"/>
          </ac:picMkLst>
        </pc:picChg>
      </pc:sldChg>
      <pc:sldChg chg="addSp modSp mod">
        <pc:chgData name="Erik Lord" userId="6131ece4-6e57-4c78-9ad9-42c889c00227" providerId="ADAL" clId="{3B65FE57-C0F4-4E26-92FF-AB0A17D46E66}" dt="2023-04-07T14:23:52.490" v="2830" actId="1076"/>
        <pc:sldMkLst>
          <pc:docMk/>
          <pc:sldMk cId="348940661" sldId="5154"/>
        </pc:sldMkLst>
        <pc:picChg chg="add mod">
          <ac:chgData name="Erik Lord" userId="6131ece4-6e57-4c78-9ad9-42c889c00227" providerId="ADAL" clId="{3B65FE57-C0F4-4E26-92FF-AB0A17D46E66}" dt="2023-04-07T14:23:52.490" v="2830" actId="1076"/>
          <ac:picMkLst>
            <pc:docMk/>
            <pc:sldMk cId="348940661" sldId="5154"/>
            <ac:picMk id="3" creationId="{934E1D58-62A4-C7CF-A5AC-A931E7A360B7}"/>
          </ac:picMkLst>
        </pc:picChg>
      </pc:sldChg>
      <pc:sldChg chg="addSp modSp mod">
        <pc:chgData name="Erik Lord" userId="6131ece4-6e57-4c78-9ad9-42c889c00227" providerId="ADAL" clId="{3B65FE57-C0F4-4E26-92FF-AB0A17D46E66}" dt="2023-04-07T14:24:07.038" v="2834" actId="1076"/>
        <pc:sldMkLst>
          <pc:docMk/>
          <pc:sldMk cId="488879850" sldId="5155"/>
        </pc:sldMkLst>
        <pc:picChg chg="add mod">
          <ac:chgData name="Erik Lord" userId="6131ece4-6e57-4c78-9ad9-42c889c00227" providerId="ADAL" clId="{3B65FE57-C0F4-4E26-92FF-AB0A17D46E66}" dt="2023-04-07T14:24:07.038" v="2834" actId="1076"/>
          <ac:picMkLst>
            <pc:docMk/>
            <pc:sldMk cId="488879850" sldId="5155"/>
            <ac:picMk id="3" creationId="{934E1D58-62A4-C7CF-A5AC-A931E7A360B7}"/>
          </ac:picMkLst>
        </pc:picChg>
      </pc:sldChg>
      <pc:sldChg chg="addSp delSp del mod">
        <pc:chgData name="Erik Lord" userId="6131ece4-6e57-4c78-9ad9-42c889c00227" providerId="ADAL" clId="{3B65FE57-C0F4-4E26-92FF-AB0A17D46E66}" dt="2023-04-07T13:36:15.387" v="1467" actId="47"/>
        <pc:sldMkLst>
          <pc:docMk/>
          <pc:sldMk cId="2075509051" sldId="5157"/>
        </pc:sldMkLst>
        <pc:picChg chg="add del">
          <ac:chgData name="Erik Lord" userId="6131ece4-6e57-4c78-9ad9-42c889c00227" providerId="ADAL" clId="{3B65FE57-C0F4-4E26-92FF-AB0A17D46E66}" dt="2023-04-07T13:17:25.289" v="7" actId="478"/>
          <ac:picMkLst>
            <pc:docMk/>
            <pc:sldMk cId="2075509051" sldId="5157"/>
            <ac:picMk id="6" creationId="{958BE617-601C-2166-76E1-AFBCAF7748F6}"/>
          </ac:picMkLst>
        </pc:picChg>
      </pc:sldChg>
      <pc:sldChg chg="add del">
        <pc:chgData name="Erik Lord" userId="6131ece4-6e57-4c78-9ad9-42c889c00227" providerId="ADAL" clId="{3B65FE57-C0F4-4E26-92FF-AB0A17D46E66}" dt="2023-04-10T14:18:39.693" v="5359" actId="47"/>
        <pc:sldMkLst>
          <pc:docMk/>
          <pc:sldMk cId="923795672" sldId="5158"/>
        </pc:sldMkLst>
      </pc:sldChg>
      <pc:sldChg chg="add del">
        <pc:chgData name="Erik Lord" userId="6131ece4-6e57-4c78-9ad9-42c889c00227" providerId="ADAL" clId="{3B65FE57-C0F4-4E26-92FF-AB0A17D46E66}" dt="2023-04-10T14:18:37.966" v="5358" actId="47"/>
        <pc:sldMkLst>
          <pc:docMk/>
          <pc:sldMk cId="796624469" sldId="5159"/>
        </pc:sldMkLst>
      </pc:sldChg>
      <pc:sldChg chg="addSp delSp modSp add del mod">
        <pc:chgData name="Erik Lord" userId="6131ece4-6e57-4c78-9ad9-42c889c00227" providerId="ADAL" clId="{3B65FE57-C0F4-4E26-92FF-AB0A17D46E66}" dt="2023-04-10T14:18:36.393" v="5357" actId="47"/>
        <pc:sldMkLst>
          <pc:docMk/>
          <pc:sldMk cId="4001362898" sldId="5160"/>
        </pc:sldMkLst>
        <pc:picChg chg="mod">
          <ac:chgData name="Erik Lord" userId="6131ece4-6e57-4c78-9ad9-42c889c00227" providerId="ADAL" clId="{3B65FE57-C0F4-4E26-92FF-AB0A17D46E66}" dt="2023-04-07T13:46:19.057" v="1519" actId="1076"/>
          <ac:picMkLst>
            <pc:docMk/>
            <pc:sldMk cId="4001362898" sldId="5160"/>
            <ac:picMk id="6" creationId="{8CE4219B-699A-C9B8-0A6A-12BDB8A8C0DC}"/>
          </ac:picMkLst>
        </pc:picChg>
        <pc:picChg chg="add mod">
          <ac:chgData name="Erik Lord" userId="6131ece4-6e57-4c78-9ad9-42c889c00227" providerId="ADAL" clId="{3B65FE57-C0F4-4E26-92FF-AB0A17D46E66}" dt="2023-04-07T13:46:15.884" v="1518" actId="1076"/>
          <ac:picMkLst>
            <pc:docMk/>
            <pc:sldMk cId="4001362898" sldId="5160"/>
            <ac:picMk id="7" creationId="{C1316906-A874-3858-E077-5719DC858187}"/>
          </ac:picMkLst>
        </pc:picChg>
        <pc:picChg chg="del">
          <ac:chgData name="Erik Lord" userId="6131ece4-6e57-4c78-9ad9-42c889c00227" providerId="ADAL" clId="{3B65FE57-C0F4-4E26-92FF-AB0A17D46E66}" dt="2023-04-07T13:45:43.097" v="1511" actId="478"/>
          <ac:picMkLst>
            <pc:docMk/>
            <pc:sldMk cId="4001362898" sldId="5160"/>
            <ac:picMk id="9" creationId="{B1C36B64-F42A-6007-5349-BA400CC5DD40}"/>
          </ac:picMkLst>
        </pc:picChg>
      </pc:sldChg>
      <pc:sldChg chg="add del">
        <pc:chgData name="Erik Lord" userId="6131ece4-6e57-4c78-9ad9-42c889c00227" providerId="ADAL" clId="{3B65FE57-C0F4-4E26-92FF-AB0A17D46E66}" dt="2023-04-10T14:18:34.503" v="5356" actId="47"/>
        <pc:sldMkLst>
          <pc:docMk/>
          <pc:sldMk cId="482012705" sldId="5161"/>
        </pc:sldMkLst>
      </pc:sldChg>
      <pc:sldChg chg="add del">
        <pc:chgData name="Erik Lord" userId="6131ece4-6e57-4c78-9ad9-42c889c00227" providerId="ADAL" clId="{3B65FE57-C0F4-4E26-92FF-AB0A17D46E66}" dt="2023-04-10T14:18:32.941" v="5355" actId="47"/>
        <pc:sldMkLst>
          <pc:docMk/>
          <pc:sldMk cId="362876842" sldId="5162"/>
        </pc:sldMkLst>
      </pc:sldChg>
      <pc:sldChg chg="add del">
        <pc:chgData name="Erik Lord" userId="6131ece4-6e57-4c78-9ad9-42c889c00227" providerId="ADAL" clId="{3B65FE57-C0F4-4E26-92FF-AB0A17D46E66}" dt="2023-04-10T14:18:27.603" v="5354" actId="47"/>
        <pc:sldMkLst>
          <pc:docMk/>
          <pc:sldMk cId="3348925487" sldId="5163"/>
        </pc:sldMkLst>
      </pc:sldChg>
      <pc:sldChg chg="modSp add del mod">
        <pc:chgData name="Erik Lord" userId="6131ece4-6e57-4c78-9ad9-42c889c00227" providerId="ADAL" clId="{3B65FE57-C0F4-4E26-92FF-AB0A17D46E66}" dt="2023-04-10T14:18:25.619" v="5353" actId="47"/>
        <pc:sldMkLst>
          <pc:docMk/>
          <pc:sldMk cId="107640499" sldId="5164"/>
        </pc:sldMkLst>
        <pc:spChg chg="mod">
          <ac:chgData name="Erik Lord" userId="6131ece4-6e57-4c78-9ad9-42c889c00227" providerId="ADAL" clId="{3B65FE57-C0F4-4E26-92FF-AB0A17D46E66}" dt="2023-04-07T14:27:19.445" v="2844" actId="20577"/>
          <ac:spMkLst>
            <pc:docMk/>
            <pc:sldMk cId="107640499" sldId="5164"/>
            <ac:spMk id="4" creationId="{569897A0-682A-43F4-BF0B-ADCA3D2A7585}"/>
          </ac:spMkLst>
        </pc:spChg>
      </pc:sldChg>
      <pc:sldChg chg="modSp add del mod">
        <pc:chgData name="Erik Lord" userId="6131ece4-6e57-4c78-9ad9-42c889c00227" providerId="ADAL" clId="{3B65FE57-C0F4-4E26-92FF-AB0A17D46E66}" dt="2023-04-10T14:18:24.035" v="5352" actId="47"/>
        <pc:sldMkLst>
          <pc:docMk/>
          <pc:sldMk cId="3737638688" sldId="5165"/>
        </pc:sldMkLst>
        <pc:spChg chg="mod">
          <ac:chgData name="Erik Lord" userId="6131ece4-6e57-4c78-9ad9-42c889c00227" providerId="ADAL" clId="{3B65FE57-C0F4-4E26-92FF-AB0A17D46E66}" dt="2023-04-07T14:27:32.813" v="2853" actId="20577"/>
          <ac:spMkLst>
            <pc:docMk/>
            <pc:sldMk cId="3737638688" sldId="5165"/>
            <ac:spMk id="4" creationId="{569897A0-682A-43F4-BF0B-ADCA3D2A7585}"/>
          </ac:spMkLst>
        </pc:spChg>
      </pc:sldChg>
      <pc:sldChg chg="modSp add mod">
        <pc:chgData name="Erik Lord" userId="6131ece4-6e57-4c78-9ad9-42c889c00227" providerId="ADAL" clId="{3B65FE57-C0F4-4E26-92FF-AB0A17D46E66}" dt="2023-04-11T19:06:18.910" v="5652" actId="20577"/>
        <pc:sldMkLst>
          <pc:docMk/>
          <pc:sldMk cId="117978668" sldId="5166"/>
        </pc:sldMkLst>
        <pc:spChg chg="mod">
          <ac:chgData name="Erik Lord" userId="6131ece4-6e57-4c78-9ad9-42c889c00227" providerId="ADAL" clId="{3B65FE57-C0F4-4E26-92FF-AB0A17D46E66}" dt="2023-04-11T19:06:18.910" v="5652" actId="20577"/>
          <ac:spMkLst>
            <pc:docMk/>
            <pc:sldMk cId="117978668" sldId="5166"/>
            <ac:spMk id="4" creationId="{569897A0-682A-43F4-BF0B-ADCA3D2A7585}"/>
          </ac:spMkLst>
        </pc:spChg>
      </pc:sldChg>
      <pc:sldChg chg="new del">
        <pc:chgData name="Erik Lord" userId="6131ece4-6e57-4c78-9ad9-42c889c00227" providerId="ADAL" clId="{3B65FE57-C0F4-4E26-92FF-AB0A17D46E66}" dt="2023-04-07T13:41:57.881" v="1479" actId="680"/>
        <pc:sldMkLst>
          <pc:docMk/>
          <pc:sldMk cId="4111504263" sldId="5166"/>
        </pc:sldMkLst>
      </pc:sldChg>
      <pc:sldChg chg="add">
        <pc:chgData name="Erik Lord" userId="6131ece4-6e57-4c78-9ad9-42c889c00227" providerId="ADAL" clId="{3B65FE57-C0F4-4E26-92FF-AB0A17D46E66}" dt="2023-04-07T13:42:08.640" v="1482" actId="2890"/>
        <pc:sldMkLst>
          <pc:docMk/>
          <pc:sldMk cId="3760251037" sldId="5167"/>
        </pc:sldMkLst>
      </pc:sldChg>
      <pc:sldChg chg="modSp add mod">
        <pc:chgData name="Erik Lord" userId="6131ece4-6e57-4c78-9ad9-42c889c00227" providerId="ADAL" clId="{3B65FE57-C0F4-4E26-92FF-AB0A17D46E66}" dt="2023-04-11T19:06:41.214" v="5659" actId="20577"/>
        <pc:sldMkLst>
          <pc:docMk/>
          <pc:sldMk cId="1516800837" sldId="5168"/>
        </pc:sldMkLst>
        <pc:spChg chg="mod">
          <ac:chgData name="Erik Lord" userId="6131ece4-6e57-4c78-9ad9-42c889c00227" providerId="ADAL" clId="{3B65FE57-C0F4-4E26-92FF-AB0A17D46E66}" dt="2023-04-11T19:06:41.214" v="5659" actId="20577"/>
          <ac:spMkLst>
            <pc:docMk/>
            <pc:sldMk cId="1516800837" sldId="5168"/>
            <ac:spMk id="4" creationId="{569897A0-682A-43F4-BF0B-ADCA3D2A7585}"/>
          </ac:spMkLst>
        </pc:spChg>
      </pc:sldChg>
      <pc:sldChg chg="modSp add mod">
        <pc:chgData name="Erik Lord" userId="6131ece4-6e57-4c78-9ad9-42c889c00227" providerId="ADAL" clId="{3B65FE57-C0F4-4E26-92FF-AB0A17D46E66}" dt="2023-04-11T19:06:44.151" v="5660" actId="20577"/>
        <pc:sldMkLst>
          <pc:docMk/>
          <pc:sldMk cId="2248966120" sldId="5169"/>
        </pc:sldMkLst>
        <pc:spChg chg="mod">
          <ac:chgData name="Erik Lord" userId="6131ece4-6e57-4c78-9ad9-42c889c00227" providerId="ADAL" clId="{3B65FE57-C0F4-4E26-92FF-AB0A17D46E66}" dt="2023-04-11T19:06:44.151" v="5660" actId="20577"/>
          <ac:spMkLst>
            <pc:docMk/>
            <pc:sldMk cId="2248966120" sldId="5169"/>
            <ac:spMk id="4" creationId="{569897A0-682A-43F4-BF0B-ADCA3D2A7585}"/>
          </ac:spMkLst>
        </pc:spChg>
      </pc:sldChg>
      <pc:sldChg chg="addSp modSp add mod ord">
        <pc:chgData name="Erik Lord" userId="6131ece4-6e57-4c78-9ad9-42c889c00227" providerId="ADAL" clId="{3B65FE57-C0F4-4E26-92FF-AB0A17D46E66}" dt="2023-04-07T13:57:23.630" v="2077" actId="1076"/>
        <pc:sldMkLst>
          <pc:docMk/>
          <pc:sldMk cId="1444066376" sldId="5170"/>
        </pc:sldMkLst>
        <pc:spChg chg="mod">
          <ac:chgData name="Erik Lord" userId="6131ece4-6e57-4c78-9ad9-42c889c00227" providerId="ADAL" clId="{3B65FE57-C0F4-4E26-92FF-AB0A17D46E66}" dt="2023-04-07T13:44:27.851" v="1510"/>
          <ac:spMkLst>
            <pc:docMk/>
            <pc:sldMk cId="1444066376" sldId="5170"/>
            <ac:spMk id="4" creationId="{569897A0-682A-43F4-BF0B-ADCA3D2A7585}"/>
          </ac:spMkLst>
        </pc:spChg>
        <pc:spChg chg="mod">
          <ac:chgData name="Erik Lord" userId="6131ece4-6e57-4c78-9ad9-42c889c00227" providerId="ADAL" clId="{3B65FE57-C0F4-4E26-92FF-AB0A17D46E66}" dt="2023-04-07T13:48:00.220" v="1565" actId="6549"/>
          <ac:spMkLst>
            <pc:docMk/>
            <pc:sldMk cId="1444066376" sldId="5170"/>
            <ac:spMk id="6" creationId="{18DD754F-664E-D414-1F89-D6320EDEF6E9}"/>
          </ac:spMkLst>
        </pc:spChg>
        <pc:spChg chg="mod">
          <ac:chgData name="Erik Lord" userId="6131ece4-6e57-4c78-9ad9-42c889c00227" providerId="ADAL" clId="{3B65FE57-C0F4-4E26-92FF-AB0A17D46E66}" dt="2023-04-07T13:46:55.428" v="1560" actId="20577"/>
          <ac:spMkLst>
            <pc:docMk/>
            <pc:sldMk cId="1444066376" sldId="5170"/>
            <ac:spMk id="7" creationId="{83AD7CA7-C7D7-2687-0C1A-9E9DE023EA8C}"/>
          </ac:spMkLst>
        </pc:spChg>
        <pc:spChg chg="mod">
          <ac:chgData name="Erik Lord" userId="6131ece4-6e57-4c78-9ad9-42c889c00227" providerId="ADAL" clId="{3B65FE57-C0F4-4E26-92FF-AB0A17D46E66}" dt="2023-04-07T13:54:46.590" v="2064" actId="20577"/>
          <ac:spMkLst>
            <pc:docMk/>
            <pc:sldMk cId="1444066376" sldId="5170"/>
            <ac:spMk id="8" creationId="{141949BB-B85C-F5B6-AAC0-994B41ACB48A}"/>
          </ac:spMkLst>
        </pc:spChg>
        <pc:picChg chg="add mod">
          <ac:chgData name="Erik Lord" userId="6131ece4-6e57-4c78-9ad9-42c889c00227" providerId="ADAL" clId="{3B65FE57-C0F4-4E26-92FF-AB0A17D46E66}" dt="2023-04-07T13:57:23.630" v="2077" actId="1076"/>
          <ac:picMkLst>
            <pc:docMk/>
            <pc:sldMk cId="1444066376" sldId="5170"/>
            <ac:picMk id="9" creationId="{EFC89EB2-8092-0CE3-5398-EA586F3956C1}"/>
          </ac:picMkLst>
        </pc:picChg>
      </pc:sldChg>
      <pc:sldChg chg="modSp add mod ord">
        <pc:chgData name="Erik Lord" userId="6131ece4-6e57-4c78-9ad9-42c889c00227" providerId="ADAL" clId="{3B65FE57-C0F4-4E26-92FF-AB0A17D46E66}" dt="2023-04-07T14:00:38.428" v="2199" actId="20577"/>
        <pc:sldMkLst>
          <pc:docMk/>
          <pc:sldMk cId="575824658" sldId="5171"/>
        </pc:sldMkLst>
        <pc:spChg chg="mod">
          <ac:chgData name="Erik Lord" userId="6131ece4-6e57-4c78-9ad9-42c889c00227" providerId="ADAL" clId="{3B65FE57-C0F4-4E26-92FF-AB0A17D46E66}" dt="2023-04-07T13:57:44.447" v="2082"/>
          <ac:spMkLst>
            <pc:docMk/>
            <pc:sldMk cId="575824658" sldId="5171"/>
            <ac:spMk id="4" creationId="{569897A0-682A-43F4-BF0B-ADCA3D2A7585}"/>
          </ac:spMkLst>
        </pc:spChg>
        <pc:spChg chg="mod">
          <ac:chgData name="Erik Lord" userId="6131ece4-6e57-4c78-9ad9-42c889c00227" providerId="ADAL" clId="{3B65FE57-C0F4-4E26-92FF-AB0A17D46E66}" dt="2023-04-07T13:59:00.313" v="2117" actId="20577"/>
          <ac:spMkLst>
            <pc:docMk/>
            <pc:sldMk cId="575824658" sldId="5171"/>
            <ac:spMk id="7" creationId="{83AD7CA7-C7D7-2687-0C1A-9E9DE023EA8C}"/>
          </ac:spMkLst>
        </pc:spChg>
        <pc:spChg chg="mod">
          <ac:chgData name="Erik Lord" userId="6131ece4-6e57-4c78-9ad9-42c889c00227" providerId="ADAL" clId="{3B65FE57-C0F4-4E26-92FF-AB0A17D46E66}" dt="2023-04-07T14:00:38.428" v="2199" actId="20577"/>
          <ac:spMkLst>
            <pc:docMk/>
            <pc:sldMk cId="575824658" sldId="5171"/>
            <ac:spMk id="8" creationId="{141949BB-B85C-F5B6-AAC0-994B41ACB48A}"/>
          </ac:spMkLst>
        </pc:spChg>
      </pc:sldChg>
      <pc:sldChg chg="addSp modSp add del mod ord">
        <pc:chgData name="Erik Lord" userId="6131ece4-6e57-4c78-9ad9-42c889c00227" providerId="ADAL" clId="{3B65FE57-C0F4-4E26-92FF-AB0A17D46E66}" dt="2023-04-07T13:57:29.460" v="2078" actId="47"/>
        <pc:sldMkLst>
          <pc:docMk/>
          <pc:sldMk cId="1138922113" sldId="5171"/>
        </pc:sldMkLst>
        <pc:picChg chg="add mod">
          <ac:chgData name="Erik Lord" userId="6131ece4-6e57-4c78-9ad9-42c889c00227" providerId="ADAL" clId="{3B65FE57-C0F4-4E26-92FF-AB0A17D46E66}" dt="2023-04-07T13:57:08.375" v="2076" actId="1076"/>
          <ac:picMkLst>
            <pc:docMk/>
            <pc:sldMk cId="1138922113" sldId="5171"/>
            <ac:picMk id="9" creationId="{EFC89EB2-8092-0CE3-5398-EA586F3956C1}"/>
          </ac:picMkLst>
        </pc:picChg>
      </pc:sldChg>
      <pc:sldChg chg="modSp add mod ord">
        <pc:chgData name="Erik Lord" userId="6131ece4-6e57-4c78-9ad9-42c889c00227" providerId="ADAL" clId="{3B65FE57-C0F4-4E26-92FF-AB0A17D46E66}" dt="2023-04-07T14:03:38.369" v="2223" actId="6549"/>
        <pc:sldMkLst>
          <pc:docMk/>
          <pc:sldMk cId="1290414608" sldId="5172"/>
        </pc:sldMkLst>
        <pc:spChg chg="mod">
          <ac:chgData name="Erik Lord" userId="6131ece4-6e57-4c78-9ad9-42c889c00227" providerId="ADAL" clId="{3B65FE57-C0F4-4E26-92FF-AB0A17D46E66}" dt="2023-04-07T14:01:25.769" v="2203"/>
          <ac:spMkLst>
            <pc:docMk/>
            <pc:sldMk cId="1290414608" sldId="5172"/>
            <ac:spMk id="4" creationId="{569897A0-682A-43F4-BF0B-ADCA3D2A7585}"/>
          </ac:spMkLst>
        </pc:spChg>
        <pc:spChg chg="mod">
          <ac:chgData name="Erik Lord" userId="6131ece4-6e57-4c78-9ad9-42c889c00227" providerId="ADAL" clId="{3B65FE57-C0F4-4E26-92FF-AB0A17D46E66}" dt="2023-04-07T14:02:17.726" v="2217" actId="20577"/>
          <ac:spMkLst>
            <pc:docMk/>
            <pc:sldMk cId="1290414608" sldId="5172"/>
            <ac:spMk id="7" creationId="{83AD7CA7-C7D7-2687-0C1A-9E9DE023EA8C}"/>
          </ac:spMkLst>
        </pc:spChg>
        <pc:spChg chg="mod">
          <ac:chgData name="Erik Lord" userId="6131ece4-6e57-4c78-9ad9-42c889c00227" providerId="ADAL" clId="{3B65FE57-C0F4-4E26-92FF-AB0A17D46E66}" dt="2023-04-07T14:03:38.369" v="2223" actId="6549"/>
          <ac:spMkLst>
            <pc:docMk/>
            <pc:sldMk cId="1290414608" sldId="5172"/>
            <ac:spMk id="8" creationId="{141949BB-B85C-F5B6-AAC0-994B41ACB48A}"/>
          </ac:spMkLst>
        </pc:spChg>
      </pc:sldChg>
      <pc:sldChg chg="modSp add mod ord">
        <pc:chgData name="Erik Lord" userId="6131ece4-6e57-4c78-9ad9-42c889c00227" providerId="ADAL" clId="{3B65FE57-C0F4-4E26-92FF-AB0A17D46E66}" dt="2023-04-10T13:02:21.954" v="5351" actId="20577"/>
        <pc:sldMkLst>
          <pc:docMk/>
          <pc:sldMk cId="931333033" sldId="5173"/>
        </pc:sldMkLst>
        <pc:spChg chg="mod">
          <ac:chgData name="Erik Lord" userId="6131ece4-6e57-4c78-9ad9-42c889c00227" providerId="ADAL" clId="{3B65FE57-C0F4-4E26-92FF-AB0A17D46E66}" dt="2023-04-07T14:04:43.635" v="2227"/>
          <ac:spMkLst>
            <pc:docMk/>
            <pc:sldMk cId="931333033" sldId="5173"/>
            <ac:spMk id="4" creationId="{569897A0-682A-43F4-BF0B-ADCA3D2A7585}"/>
          </ac:spMkLst>
        </pc:spChg>
        <pc:spChg chg="mod">
          <ac:chgData name="Erik Lord" userId="6131ece4-6e57-4c78-9ad9-42c889c00227" providerId="ADAL" clId="{3B65FE57-C0F4-4E26-92FF-AB0A17D46E66}" dt="2023-04-07T14:30:25.359" v="3025" actId="20577"/>
          <ac:spMkLst>
            <pc:docMk/>
            <pc:sldMk cId="931333033" sldId="5173"/>
            <ac:spMk id="6" creationId="{18DD754F-664E-D414-1F89-D6320EDEF6E9}"/>
          </ac:spMkLst>
        </pc:spChg>
        <pc:spChg chg="mod">
          <ac:chgData name="Erik Lord" userId="6131ece4-6e57-4c78-9ad9-42c889c00227" providerId="ADAL" clId="{3B65FE57-C0F4-4E26-92FF-AB0A17D46E66}" dt="2023-04-07T14:08:47.541" v="2456" actId="20577"/>
          <ac:spMkLst>
            <pc:docMk/>
            <pc:sldMk cId="931333033" sldId="5173"/>
            <ac:spMk id="7" creationId="{83AD7CA7-C7D7-2687-0C1A-9E9DE023EA8C}"/>
          </ac:spMkLst>
        </pc:spChg>
        <pc:spChg chg="mod">
          <ac:chgData name="Erik Lord" userId="6131ece4-6e57-4c78-9ad9-42c889c00227" providerId="ADAL" clId="{3B65FE57-C0F4-4E26-92FF-AB0A17D46E66}" dt="2023-04-10T13:02:21.954" v="5351" actId="20577"/>
          <ac:spMkLst>
            <pc:docMk/>
            <pc:sldMk cId="931333033" sldId="5173"/>
            <ac:spMk id="8" creationId="{141949BB-B85C-F5B6-AAC0-994B41ACB48A}"/>
          </ac:spMkLst>
        </pc:spChg>
      </pc:sldChg>
      <pc:sldChg chg="modSp add mod ord">
        <pc:chgData name="Erik Lord" userId="6131ece4-6e57-4c78-9ad9-42c889c00227" providerId="ADAL" clId="{3B65FE57-C0F4-4E26-92FF-AB0A17D46E66}" dt="2023-04-11T18:50:35.363" v="5491" actId="20577"/>
        <pc:sldMkLst>
          <pc:docMk/>
          <pc:sldMk cId="2248646149" sldId="5174"/>
        </pc:sldMkLst>
        <pc:spChg chg="mod">
          <ac:chgData name="Erik Lord" userId="6131ece4-6e57-4c78-9ad9-42c889c00227" providerId="ADAL" clId="{3B65FE57-C0F4-4E26-92FF-AB0A17D46E66}" dt="2023-04-07T14:27:43.374" v="2858" actId="20577"/>
          <ac:spMkLst>
            <pc:docMk/>
            <pc:sldMk cId="2248646149" sldId="5174"/>
            <ac:spMk id="4" creationId="{569897A0-682A-43F4-BF0B-ADCA3D2A7585}"/>
          </ac:spMkLst>
        </pc:spChg>
        <pc:spChg chg="mod">
          <ac:chgData name="Erik Lord" userId="6131ece4-6e57-4c78-9ad9-42c889c00227" providerId="ADAL" clId="{3B65FE57-C0F4-4E26-92FF-AB0A17D46E66}" dt="2023-04-07T14:29:03.199" v="2934" actId="20577"/>
          <ac:spMkLst>
            <pc:docMk/>
            <pc:sldMk cId="2248646149" sldId="5174"/>
            <ac:spMk id="6" creationId="{18DD754F-664E-D414-1F89-D6320EDEF6E9}"/>
          </ac:spMkLst>
        </pc:spChg>
        <pc:spChg chg="mod">
          <ac:chgData name="Erik Lord" userId="6131ece4-6e57-4c78-9ad9-42c889c00227" providerId="ADAL" clId="{3B65FE57-C0F4-4E26-92FF-AB0A17D46E66}" dt="2023-04-07T14:31:54.691" v="3076" actId="6549"/>
          <ac:spMkLst>
            <pc:docMk/>
            <pc:sldMk cId="2248646149" sldId="5174"/>
            <ac:spMk id="7" creationId="{83AD7CA7-C7D7-2687-0C1A-9E9DE023EA8C}"/>
          </ac:spMkLst>
        </pc:spChg>
        <pc:spChg chg="mod">
          <ac:chgData name="Erik Lord" userId="6131ece4-6e57-4c78-9ad9-42c889c00227" providerId="ADAL" clId="{3B65FE57-C0F4-4E26-92FF-AB0A17D46E66}" dt="2023-04-11T18:50:35.363" v="5491" actId="20577"/>
          <ac:spMkLst>
            <pc:docMk/>
            <pc:sldMk cId="2248646149" sldId="5174"/>
            <ac:spMk id="8" creationId="{141949BB-B85C-F5B6-AAC0-994B41ACB48A}"/>
          </ac:spMkLst>
        </pc:spChg>
      </pc:sldChg>
      <pc:sldChg chg="delSp modSp add mod ord">
        <pc:chgData name="Erik Lord" userId="6131ece4-6e57-4c78-9ad9-42c889c00227" providerId="ADAL" clId="{3B65FE57-C0F4-4E26-92FF-AB0A17D46E66}" dt="2023-04-07T15:10:36.318" v="5156" actId="20577"/>
        <pc:sldMkLst>
          <pc:docMk/>
          <pc:sldMk cId="2753027585" sldId="5175"/>
        </pc:sldMkLst>
        <pc:spChg chg="del mod">
          <ac:chgData name="Erik Lord" userId="6131ece4-6e57-4c78-9ad9-42c889c00227" providerId="ADAL" clId="{3B65FE57-C0F4-4E26-92FF-AB0A17D46E66}" dt="2023-04-07T15:05:13.536" v="4887" actId="478"/>
          <ac:spMkLst>
            <pc:docMk/>
            <pc:sldMk cId="2753027585" sldId="5175"/>
            <ac:spMk id="3" creationId="{F078F345-E0D2-1EA0-55E9-BAC424C7C5A0}"/>
          </ac:spMkLst>
        </pc:spChg>
        <pc:spChg chg="mod">
          <ac:chgData name="Erik Lord" userId="6131ece4-6e57-4c78-9ad9-42c889c00227" providerId="ADAL" clId="{3B65FE57-C0F4-4E26-92FF-AB0A17D46E66}" dt="2023-04-07T14:44:30.771" v="3941" actId="20577"/>
          <ac:spMkLst>
            <pc:docMk/>
            <pc:sldMk cId="2753027585" sldId="5175"/>
            <ac:spMk id="4" creationId="{569897A0-682A-43F4-BF0B-ADCA3D2A7585}"/>
          </ac:spMkLst>
        </pc:spChg>
        <pc:spChg chg="mod">
          <ac:chgData name="Erik Lord" userId="6131ece4-6e57-4c78-9ad9-42c889c00227" providerId="ADAL" clId="{3B65FE57-C0F4-4E26-92FF-AB0A17D46E66}" dt="2023-04-07T15:06:26.218" v="4925" actId="1035"/>
          <ac:spMkLst>
            <pc:docMk/>
            <pc:sldMk cId="2753027585" sldId="5175"/>
            <ac:spMk id="6" creationId="{18DD754F-664E-D414-1F89-D6320EDEF6E9}"/>
          </ac:spMkLst>
        </pc:spChg>
        <pc:spChg chg="mod">
          <ac:chgData name="Erik Lord" userId="6131ece4-6e57-4c78-9ad9-42c889c00227" providerId="ADAL" clId="{3B65FE57-C0F4-4E26-92FF-AB0A17D46E66}" dt="2023-04-07T15:06:26.218" v="4925" actId="1035"/>
          <ac:spMkLst>
            <pc:docMk/>
            <pc:sldMk cId="2753027585" sldId="5175"/>
            <ac:spMk id="7" creationId="{83AD7CA7-C7D7-2687-0C1A-9E9DE023EA8C}"/>
          </ac:spMkLst>
        </pc:spChg>
        <pc:spChg chg="mod">
          <ac:chgData name="Erik Lord" userId="6131ece4-6e57-4c78-9ad9-42c889c00227" providerId="ADAL" clId="{3B65FE57-C0F4-4E26-92FF-AB0A17D46E66}" dt="2023-04-07T15:10:36.318" v="5156" actId="20577"/>
          <ac:spMkLst>
            <pc:docMk/>
            <pc:sldMk cId="2753027585" sldId="5175"/>
            <ac:spMk id="8" creationId="{141949BB-B85C-F5B6-AAC0-994B41ACB48A}"/>
          </ac:spMkLst>
        </pc:spChg>
      </pc:sldChg>
      <pc:sldChg chg="modSp add mod">
        <pc:chgData name="Erik Lord" userId="6131ece4-6e57-4c78-9ad9-42c889c00227" providerId="ADAL" clId="{3B65FE57-C0F4-4E26-92FF-AB0A17D46E66}" dt="2023-04-07T15:12:52.928" v="5232" actId="20577"/>
        <pc:sldMkLst>
          <pc:docMk/>
          <pc:sldMk cId="3611334172" sldId="5176"/>
        </pc:sldMkLst>
        <pc:spChg chg="mod">
          <ac:chgData name="Erik Lord" userId="6131ece4-6e57-4c78-9ad9-42c889c00227" providerId="ADAL" clId="{3B65FE57-C0F4-4E26-92FF-AB0A17D46E66}" dt="2023-04-07T15:07:50.467" v="5009" actId="20577"/>
          <ac:spMkLst>
            <pc:docMk/>
            <pc:sldMk cId="3611334172" sldId="5176"/>
            <ac:spMk id="7" creationId="{83AD7CA7-C7D7-2687-0C1A-9E9DE023EA8C}"/>
          </ac:spMkLst>
        </pc:spChg>
        <pc:spChg chg="mod">
          <ac:chgData name="Erik Lord" userId="6131ece4-6e57-4c78-9ad9-42c889c00227" providerId="ADAL" clId="{3B65FE57-C0F4-4E26-92FF-AB0A17D46E66}" dt="2023-04-07T15:12:52.928" v="5232" actId="20577"/>
          <ac:spMkLst>
            <pc:docMk/>
            <pc:sldMk cId="3611334172" sldId="5176"/>
            <ac:spMk id="8" creationId="{141949BB-B85C-F5B6-AAC0-994B41ACB48A}"/>
          </ac:spMkLst>
        </pc:spChg>
      </pc:sldChg>
      <pc:sldChg chg="modSp mod">
        <pc:chgData name="Erik Lord" userId="6131ece4-6e57-4c78-9ad9-42c889c00227" providerId="ADAL" clId="{3B65FE57-C0F4-4E26-92FF-AB0A17D46E66}" dt="2023-04-11T19:06:28.510" v="5654" actId="20577"/>
        <pc:sldMkLst>
          <pc:docMk/>
          <pc:sldMk cId="3833057133" sldId="5177"/>
        </pc:sldMkLst>
        <pc:spChg chg="mod">
          <ac:chgData name="Erik Lord" userId="6131ece4-6e57-4c78-9ad9-42c889c00227" providerId="ADAL" clId="{3B65FE57-C0F4-4E26-92FF-AB0A17D46E66}" dt="2023-04-11T19:06:28.510" v="5654" actId="20577"/>
          <ac:spMkLst>
            <pc:docMk/>
            <pc:sldMk cId="3833057133" sldId="5177"/>
            <ac:spMk id="4" creationId="{9853EC81-95BC-3160-363C-F843177D17AE}"/>
          </ac:spMkLst>
        </pc:spChg>
      </pc:sldChg>
      <pc:sldChg chg="modSp mod">
        <pc:chgData name="Erik Lord" userId="6131ece4-6e57-4c78-9ad9-42c889c00227" providerId="ADAL" clId="{3B65FE57-C0F4-4E26-92FF-AB0A17D46E66}" dt="2023-04-11T19:06:30.502" v="5655" actId="20577"/>
        <pc:sldMkLst>
          <pc:docMk/>
          <pc:sldMk cId="3424924243" sldId="5178"/>
        </pc:sldMkLst>
        <pc:spChg chg="mod">
          <ac:chgData name="Erik Lord" userId="6131ece4-6e57-4c78-9ad9-42c889c00227" providerId="ADAL" clId="{3B65FE57-C0F4-4E26-92FF-AB0A17D46E66}" dt="2023-04-11T19:06:30.502" v="5655" actId="20577"/>
          <ac:spMkLst>
            <pc:docMk/>
            <pc:sldMk cId="3424924243" sldId="5178"/>
            <ac:spMk id="4" creationId="{9853EC81-95BC-3160-363C-F843177D17AE}"/>
          </ac:spMkLst>
        </pc:spChg>
      </pc:sldChg>
      <pc:sldChg chg="modSp mod">
        <pc:chgData name="Erik Lord" userId="6131ece4-6e57-4c78-9ad9-42c889c00227" providerId="ADAL" clId="{3B65FE57-C0F4-4E26-92FF-AB0A17D46E66}" dt="2023-04-11T19:06:32.943" v="5656" actId="20577"/>
        <pc:sldMkLst>
          <pc:docMk/>
          <pc:sldMk cId="668931798" sldId="5179"/>
        </pc:sldMkLst>
        <pc:spChg chg="mod">
          <ac:chgData name="Erik Lord" userId="6131ece4-6e57-4c78-9ad9-42c889c00227" providerId="ADAL" clId="{3B65FE57-C0F4-4E26-92FF-AB0A17D46E66}" dt="2023-04-11T19:06:32.943" v="5656" actId="20577"/>
          <ac:spMkLst>
            <pc:docMk/>
            <pc:sldMk cId="668931798" sldId="5179"/>
            <ac:spMk id="4" creationId="{9853EC81-95BC-3160-363C-F843177D17AE}"/>
          </ac:spMkLst>
        </pc:spChg>
      </pc:sldChg>
      <pc:sldChg chg="modSp mod">
        <pc:chgData name="Erik Lord" userId="6131ece4-6e57-4c78-9ad9-42c889c00227" providerId="ADAL" clId="{3B65FE57-C0F4-4E26-92FF-AB0A17D46E66}" dt="2023-04-11T19:06:35.141" v="5657" actId="20577"/>
        <pc:sldMkLst>
          <pc:docMk/>
          <pc:sldMk cId="1551385698" sldId="5180"/>
        </pc:sldMkLst>
        <pc:spChg chg="mod">
          <ac:chgData name="Erik Lord" userId="6131ece4-6e57-4c78-9ad9-42c889c00227" providerId="ADAL" clId="{3B65FE57-C0F4-4E26-92FF-AB0A17D46E66}" dt="2023-04-11T19:06:35.141" v="5657" actId="20577"/>
          <ac:spMkLst>
            <pc:docMk/>
            <pc:sldMk cId="1551385698" sldId="5180"/>
            <ac:spMk id="4" creationId="{9853EC81-95BC-3160-363C-F843177D17AE}"/>
          </ac:spMkLst>
        </pc:spChg>
      </pc:sldChg>
      <pc:sldChg chg="modSp mod">
        <pc:chgData name="Erik Lord" userId="6131ece4-6e57-4c78-9ad9-42c889c00227" providerId="ADAL" clId="{3B65FE57-C0F4-4E26-92FF-AB0A17D46E66}" dt="2023-04-11T19:06:38.325" v="5658" actId="20577"/>
        <pc:sldMkLst>
          <pc:docMk/>
          <pc:sldMk cId="3316410455" sldId="5181"/>
        </pc:sldMkLst>
        <pc:spChg chg="mod">
          <ac:chgData name="Erik Lord" userId="6131ece4-6e57-4c78-9ad9-42c889c00227" providerId="ADAL" clId="{3B65FE57-C0F4-4E26-92FF-AB0A17D46E66}" dt="2023-04-11T19:06:38.325" v="5658" actId="20577"/>
          <ac:spMkLst>
            <pc:docMk/>
            <pc:sldMk cId="3316410455" sldId="5181"/>
            <ac:spMk id="4" creationId="{9853EC81-95BC-3160-363C-F843177D17AE}"/>
          </ac:spMkLst>
        </pc:spChg>
      </pc:sldChg>
      <pc:sldChg chg="modSp add mod ord">
        <pc:chgData name="Erik Lord" userId="6131ece4-6e57-4c78-9ad9-42c889c00227" providerId="ADAL" clId="{3B65FE57-C0F4-4E26-92FF-AB0A17D46E66}" dt="2023-04-11T14:12:21.580" v="5410" actId="20577"/>
        <pc:sldMkLst>
          <pc:docMk/>
          <pc:sldMk cId="3942261170" sldId="5182"/>
        </pc:sldMkLst>
        <pc:spChg chg="mod">
          <ac:chgData name="Erik Lord" userId="6131ece4-6e57-4c78-9ad9-42c889c00227" providerId="ADAL" clId="{3B65FE57-C0F4-4E26-92FF-AB0A17D46E66}" dt="2023-04-11T14:12:21.580" v="5410" actId="20577"/>
          <ac:spMkLst>
            <pc:docMk/>
            <pc:sldMk cId="3942261170" sldId="5182"/>
            <ac:spMk id="4" creationId="{569897A0-682A-43F4-BF0B-ADCA3D2A7585}"/>
          </ac:spMkLst>
        </pc:spChg>
      </pc:sldChg>
      <pc:sldChg chg="addSp delSp modSp add mod">
        <pc:chgData name="Erik Lord" userId="6131ece4-6e57-4c78-9ad9-42c889c00227" providerId="ADAL" clId="{3B65FE57-C0F4-4E26-92FF-AB0A17D46E66}" dt="2023-04-11T18:35:11.832" v="5432" actId="1076"/>
        <pc:sldMkLst>
          <pc:docMk/>
          <pc:sldMk cId="746258491" sldId="5183"/>
        </pc:sldMkLst>
        <pc:spChg chg="del">
          <ac:chgData name="Erik Lord" userId="6131ece4-6e57-4c78-9ad9-42c889c00227" providerId="ADAL" clId="{3B65FE57-C0F4-4E26-92FF-AB0A17D46E66}" dt="2023-04-11T14:23:33.090" v="5412" actId="478"/>
          <ac:spMkLst>
            <pc:docMk/>
            <pc:sldMk cId="746258491" sldId="5183"/>
            <ac:spMk id="10" creationId="{120D1220-5976-B626-9B2D-9CA92B2B04CB}"/>
          </ac:spMkLst>
        </pc:spChg>
        <pc:spChg chg="del">
          <ac:chgData name="Erik Lord" userId="6131ece4-6e57-4c78-9ad9-42c889c00227" providerId="ADAL" clId="{3B65FE57-C0F4-4E26-92FF-AB0A17D46E66}" dt="2023-04-11T14:23:34.972" v="5413" actId="478"/>
          <ac:spMkLst>
            <pc:docMk/>
            <pc:sldMk cId="746258491" sldId="5183"/>
            <ac:spMk id="12" creationId="{5F6E1439-0569-8D03-2410-24A6AAB2263E}"/>
          </ac:spMkLst>
        </pc:spChg>
        <pc:picChg chg="del">
          <ac:chgData name="Erik Lord" userId="6131ece4-6e57-4c78-9ad9-42c889c00227" providerId="ADAL" clId="{3B65FE57-C0F4-4E26-92FF-AB0A17D46E66}" dt="2023-04-11T18:35:04.059" v="5429" actId="478"/>
          <ac:picMkLst>
            <pc:docMk/>
            <pc:sldMk cId="746258491" sldId="5183"/>
            <ac:picMk id="3" creationId="{AE5735B5-2B14-37D3-2025-7016B7021C95}"/>
          </ac:picMkLst>
        </pc:picChg>
        <pc:picChg chg="add del mod">
          <ac:chgData name="Erik Lord" userId="6131ece4-6e57-4c78-9ad9-42c889c00227" providerId="ADAL" clId="{3B65FE57-C0F4-4E26-92FF-AB0A17D46E66}" dt="2023-04-11T15:49:02.817" v="5417" actId="478"/>
          <ac:picMkLst>
            <pc:docMk/>
            <pc:sldMk cId="746258491" sldId="5183"/>
            <ac:picMk id="6" creationId="{60D88817-D77B-F6F9-E1AD-F84DAF534230}"/>
          </ac:picMkLst>
        </pc:picChg>
        <pc:picChg chg="add mod">
          <ac:chgData name="Erik Lord" userId="6131ece4-6e57-4c78-9ad9-42c889c00227" providerId="ADAL" clId="{3B65FE57-C0F4-4E26-92FF-AB0A17D46E66}" dt="2023-04-11T15:49:35.152" v="5420" actId="1076"/>
          <ac:picMkLst>
            <pc:docMk/>
            <pc:sldMk cId="746258491" sldId="5183"/>
            <ac:picMk id="7" creationId="{D52E6F32-D92D-561B-0A95-C30640A58857}"/>
          </ac:picMkLst>
        </pc:picChg>
        <pc:picChg chg="add mod">
          <ac:chgData name="Erik Lord" userId="6131ece4-6e57-4c78-9ad9-42c889c00227" providerId="ADAL" clId="{3B65FE57-C0F4-4E26-92FF-AB0A17D46E66}" dt="2023-04-11T18:35:11.832" v="5432" actId="1076"/>
          <ac:picMkLst>
            <pc:docMk/>
            <pc:sldMk cId="746258491" sldId="5183"/>
            <ac:picMk id="8" creationId="{D12792DB-9032-0169-D7F2-7E41534772FB}"/>
          </ac:picMkLst>
        </pc:picChg>
      </pc:sldChg>
      <pc:sldChg chg="addSp delSp modSp add mod">
        <pc:chgData name="Erik Lord" userId="6131ece4-6e57-4c78-9ad9-42c889c00227" providerId="ADAL" clId="{3B65FE57-C0F4-4E26-92FF-AB0A17D46E66}" dt="2023-04-11T15:50:25.972" v="5424" actId="1076"/>
        <pc:sldMkLst>
          <pc:docMk/>
          <pc:sldMk cId="902912875" sldId="5184"/>
        </pc:sldMkLst>
        <pc:picChg chg="add mod">
          <ac:chgData name="Erik Lord" userId="6131ece4-6e57-4c78-9ad9-42c889c00227" providerId="ADAL" clId="{3B65FE57-C0F4-4E26-92FF-AB0A17D46E66}" dt="2023-04-11T15:50:25.972" v="5424" actId="1076"/>
          <ac:picMkLst>
            <pc:docMk/>
            <pc:sldMk cId="902912875" sldId="5184"/>
            <ac:picMk id="6" creationId="{E7D16066-3E5B-25F4-DC47-2578A354A420}"/>
          </ac:picMkLst>
        </pc:picChg>
        <pc:picChg chg="del">
          <ac:chgData name="Erik Lord" userId="6131ece4-6e57-4c78-9ad9-42c889c00227" providerId="ADAL" clId="{3B65FE57-C0F4-4E26-92FF-AB0A17D46E66}" dt="2023-04-11T15:50:08.740" v="5422" actId="478"/>
          <ac:picMkLst>
            <pc:docMk/>
            <pc:sldMk cId="902912875" sldId="5184"/>
            <ac:picMk id="7" creationId="{D52E6F32-D92D-561B-0A95-C30640A58857}"/>
          </ac:picMkLst>
        </pc:picChg>
      </pc:sldChg>
      <pc:sldChg chg="modSp add mod">
        <pc:chgData name="Erik Lord" userId="6131ece4-6e57-4c78-9ad9-42c889c00227" providerId="ADAL" clId="{3B65FE57-C0F4-4E26-92FF-AB0A17D46E66}" dt="2023-04-11T19:06:14.561" v="5651" actId="20577"/>
        <pc:sldMkLst>
          <pc:docMk/>
          <pc:sldMk cId="800493665" sldId="5185"/>
        </pc:sldMkLst>
        <pc:spChg chg="mod">
          <ac:chgData name="Erik Lord" userId="6131ece4-6e57-4c78-9ad9-42c889c00227" providerId="ADAL" clId="{3B65FE57-C0F4-4E26-92FF-AB0A17D46E66}" dt="2023-04-11T19:06:14.561" v="5651" actId="20577"/>
          <ac:spMkLst>
            <pc:docMk/>
            <pc:sldMk cId="800493665" sldId="5185"/>
            <ac:spMk id="4" creationId="{569897A0-682A-43F4-BF0B-ADCA3D2A7585}"/>
          </ac:spMkLst>
        </pc:spChg>
      </pc:sldChg>
      <pc:sldChg chg="addSp delSp modSp add mod modClrScheme chgLayout">
        <pc:chgData name="Erik Lord" userId="6131ece4-6e57-4c78-9ad9-42c889c00227" providerId="ADAL" clId="{3B65FE57-C0F4-4E26-92FF-AB0A17D46E66}" dt="2023-04-11T19:01:52.237" v="5650" actId="26606"/>
        <pc:sldMkLst>
          <pc:docMk/>
          <pc:sldMk cId="3767015525" sldId="5187"/>
        </pc:sldMkLst>
        <pc:spChg chg="mod">
          <ac:chgData name="Erik Lord" userId="6131ece4-6e57-4c78-9ad9-42c889c00227" providerId="ADAL" clId="{3B65FE57-C0F4-4E26-92FF-AB0A17D46E66}" dt="2023-04-11T19:01:52.237" v="5650" actId="26606"/>
          <ac:spMkLst>
            <pc:docMk/>
            <pc:sldMk cId="3767015525" sldId="5187"/>
            <ac:spMk id="2" creationId="{0F0C6E2F-50F9-4BE1-90E9-022A87560819}"/>
          </ac:spMkLst>
        </pc:spChg>
        <pc:spChg chg="mod">
          <ac:chgData name="Erik Lord" userId="6131ece4-6e57-4c78-9ad9-42c889c00227" providerId="ADAL" clId="{3B65FE57-C0F4-4E26-92FF-AB0A17D46E66}" dt="2023-04-11T19:01:52.237" v="5650" actId="26606"/>
          <ac:spMkLst>
            <pc:docMk/>
            <pc:sldMk cId="3767015525" sldId="5187"/>
            <ac:spMk id="4" creationId="{569897A0-682A-43F4-BF0B-ADCA3D2A7585}"/>
          </ac:spMkLst>
        </pc:spChg>
        <pc:spChg chg="mod">
          <ac:chgData name="Erik Lord" userId="6131ece4-6e57-4c78-9ad9-42c889c00227" providerId="ADAL" clId="{3B65FE57-C0F4-4E26-92FF-AB0A17D46E66}" dt="2023-04-11T19:01:52.237" v="5650" actId="26606"/>
          <ac:spMkLst>
            <pc:docMk/>
            <pc:sldMk cId="3767015525" sldId="5187"/>
            <ac:spMk id="5" creationId="{42AB1FFC-9586-43D1-899C-84B9219BA8BA}"/>
          </ac:spMkLst>
        </pc:spChg>
        <pc:spChg chg="add mod">
          <ac:chgData name="Erik Lord" userId="6131ece4-6e57-4c78-9ad9-42c889c00227" providerId="ADAL" clId="{3B65FE57-C0F4-4E26-92FF-AB0A17D46E66}" dt="2023-04-11T19:01:52.237" v="5650" actId="26606"/>
          <ac:spMkLst>
            <pc:docMk/>
            <pc:sldMk cId="3767015525" sldId="5187"/>
            <ac:spMk id="10" creationId="{0572A7F8-45CC-63A0-4604-13DFCF56D798}"/>
          </ac:spMkLst>
        </pc:spChg>
        <pc:picChg chg="del">
          <ac:chgData name="Erik Lord" userId="6131ece4-6e57-4c78-9ad9-42c889c00227" providerId="ADAL" clId="{3B65FE57-C0F4-4E26-92FF-AB0A17D46E66}" dt="2023-04-11T19:01:45.669" v="5649" actId="478"/>
          <ac:picMkLst>
            <pc:docMk/>
            <pc:sldMk cId="3767015525" sldId="5187"/>
            <ac:picMk id="6" creationId="{E7D16066-3E5B-25F4-DC47-2578A354A420}"/>
          </ac:picMkLst>
        </pc:picChg>
      </pc:sldChg>
      <pc:sldChg chg="delSp mod">
        <pc:chgData name="Erik Lord" userId="6131ece4-6e57-4c78-9ad9-42c889c00227" providerId="ADAL" clId="{3B65FE57-C0F4-4E26-92FF-AB0A17D46E66}" dt="2023-04-12T16:48:23.629" v="5661" actId="478"/>
        <pc:sldMkLst>
          <pc:docMk/>
          <pc:sldMk cId="3670234606" sldId="5191"/>
        </pc:sldMkLst>
        <pc:picChg chg="del">
          <ac:chgData name="Erik Lord" userId="6131ece4-6e57-4c78-9ad9-42c889c00227" providerId="ADAL" clId="{3B65FE57-C0F4-4E26-92FF-AB0A17D46E66}" dt="2023-04-12T16:48:23.629" v="5661" actId="478"/>
          <ac:picMkLst>
            <pc:docMk/>
            <pc:sldMk cId="3670234606" sldId="5191"/>
            <ac:picMk id="11" creationId="{EFC89EB2-8092-0CE3-5398-EA586F3956C1}"/>
          </ac:picMkLst>
        </pc:picChg>
      </pc:sldChg>
    </pc:docChg>
  </pc:docChgLst>
  <pc:docChgLst>
    <pc:chgData name="Travis Poe   (5905)" userId="5685efae-f2ab-42ce-b830-531d0f105cb6" providerId="ADAL" clId="{0EF482DF-026E-40D6-AFEF-18F1761EAF0A}"/>
    <pc:docChg chg="undo custSel addSld delSld modSld">
      <pc:chgData name="Travis Poe   (5905)" userId="5685efae-f2ab-42ce-b830-531d0f105cb6" providerId="ADAL" clId="{0EF482DF-026E-40D6-AFEF-18F1761EAF0A}" dt="2023-04-07T18:34:49.982" v="117" actId="2696"/>
      <pc:docMkLst>
        <pc:docMk/>
      </pc:docMkLst>
      <pc:sldChg chg="addSp modSp add mod">
        <pc:chgData name="Travis Poe   (5905)" userId="5685efae-f2ab-42ce-b830-531d0f105cb6" providerId="ADAL" clId="{0EF482DF-026E-40D6-AFEF-18F1761EAF0A}" dt="2023-04-07T18:34:01.286" v="116" actId="255"/>
        <pc:sldMkLst>
          <pc:docMk/>
          <pc:sldMk cId="2629429943" sldId="695"/>
        </pc:sldMkLst>
        <pc:spChg chg="mod">
          <ac:chgData name="Travis Poe   (5905)" userId="5685efae-f2ab-42ce-b830-531d0f105cb6" providerId="ADAL" clId="{0EF482DF-026E-40D6-AFEF-18F1761EAF0A}" dt="2023-04-07T18:34:01.286" v="116" actId="255"/>
          <ac:spMkLst>
            <pc:docMk/>
            <pc:sldMk cId="2629429943" sldId="695"/>
            <ac:spMk id="2" creationId="{B5FCA17F-CB8D-7319-FCF3-779335887773}"/>
          </ac:spMkLst>
        </pc:spChg>
        <pc:spChg chg="add mod">
          <ac:chgData name="Travis Poe   (5905)" userId="5685efae-f2ab-42ce-b830-531d0f105cb6" providerId="ADAL" clId="{0EF482DF-026E-40D6-AFEF-18F1761EAF0A}" dt="2023-04-07T18:33:43.757" v="114"/>
          <ac:spMkLst>
            <pc:docMk/>
            <pc:sldMk cId="2629429943" sldId="695"/>
            <ac:spMk id="3" creationId="{75F0E57B-BF29-A3FE-660C-468057DE3A10}"/>
          </ac:spMkLst>
        </pc:spChg>
        <pc:picChg chg="mod">
          <ac:chgData name="Travis Poe   (5905)" userId="5685efae-f2ab-42ce-b830-531d0f105cb6" providerId="ADAL" clId="{0EF482DF-026E-40D6-AFEF-18F1761EAF0A}" dt="2023-04-07T18:33:30.425" v="112" actId="1076"/>
          <ac:picMkLst>
            <pc:docMk/>
            <pc:sldMk cId="2629429943" sldId="695"/>
            <ac:picMk id="6" creationId="{E72853EF-E3A6-DE79-AE06-23D9DEEC9175}"/>
          </ac:picMkLst>
        </pc:picChg>
      </pc:sldChg>
      <pc:sldChg chg="addSp delSp modSp mod">
        <pc:chgData name="Travis Poe   (5905)" userId="5685efae-f2ab-42ce-b830-531d0f105cb6" providerId="ADAL" clId="{0EF482DF-026E-40D6-AFEF-18F1761EAF0A}" dt="2023-04-07T17:57:41.409" v="101" actId="21"/>
        <pc:sldMkLst>
          <pc:docMk/>
          <pc:sldMk cId="3352177682" sldId="5129"/>
        </pc:sldMkLst>
        <pc:spChg chg="del mod">
          <ac:chgData name="Travis Poe   (5905)" userId="5685efae-f2ab-42ce-b830-531d0f105cb6" providerId="ADAL" clId="{0EF482DF-026E-40D6-AFEF-18F1761EAF0A}" dt="2023-04-07T17:52:26.614" v="4"/>
          <ac:spMkLst>
            <pc:docMk/>
            <pc:sldMk cId="3352177682" sldId="5129"/>
            <ac:spMk id="3" creationId="{2C674CCC-3979-04A9-F72A-EA627FC5F5F0}"/>
          </ac:spMkLst>
        </pc:spChg>
        <pc:spChg chg="add del mod">
          <ac:chgData name="Travis Poe   (5905)" userId="5685efae-f2ab-42ce-b830-531d0f105cb6" providerId="ADAL" clId="{0EF482DF-026E-40D6-AFEF-18F1761EAF0A}" dt="2023-04-07T17:57:41.409" v="101" actId="21"/>
          <ac:spMkLst>
            <pc:docMk/>
            <pc:sldMk cId="3352177682" sldId="5129"/>
            <ac:spMk id="11" creationId="{999B2B9A-3278-8F26-EE4A-70655B6DC14E}"/>
          </ac:spMkLst>
        </pc:spChg>
        <pc:spChg chg="add del mod">
          <ac:chgData name="Travis Poe   (5905)" userId="5685efae-f2ab-42ce-b830-531d0f105cb6" providerId="ADAL" clId="{0EF482DF-026E-40D6-AFEF-18F1761EAF0A}" dt="2023-04-07T17:55:24.336" v="17"/>
          <ac:spMkLst>
            <pc:docMk/>
            <pc:sldMk cId="3352177682" sldId="5129"/>
            <ac:spMk id="13" creationId="{54CE70C3-59F5-86B4-A3DE-FB82F77F55A3}"/>
          </ac:spMkLst>
        </pc:spChg>
        <pc:spChg chg="add del mod">
          <ac:chgData name="Travis Poe   (5905)" userId="5685efae-f2ab-42ce-b830-531d0f105cb6" providerId="ADAL" clId="{0EF482DF-026E-40D6-AFEF-18F1761EAF0A}" dt="2023-04-07T17:55:59.045" v="20"/>
          <ac:spMkLst>
            <pc:docMk/>
            <pc:sldMk cId="3352177682" sldId="5129"/>
            <ac:spMk id="17" creationId="{362F04F1-5D1D-7458-9386-3ABB723E5DFD}"/>
          </ac:spMkLst>
        </pc:spChg>
        <pc:picChg chg="add del mod">
          <ac:chgData name="Travis Poe   (5905)" userId="5685efae-f2ab-42ce-b830-531d0f105cb6" providerId="ADAL" clId="{0EF482DF-026E-40D6-AFEF-18F1761EAF0A}" dt="2023-04-07T17:54:16.065" v="5" actId="478"/>
          <ac:picMkLst>
            <pc:docMk/>
            <pc:sldMk cId="3352177682" sldId="5129"/>
            <ac:picMk id="6" creationId="{1DF57F3C-2769-34D8-B40B-2408D2F52EC5}"/>
          </ac:picMkLst>
        </pc:picChg>
        <pc:picChg chg="add del mod">
          <ac:chgData name="Travis Poe   (5905)" userId="5685efae-f2ab-42ce-b830-531d0f105cb6" providerId="ADAL" clId="{0EF482DF-026E-40D6-AFEF-18F1761EAF0A}" dt="2023-04-07T17:54:30.492" v="8"/>
          <ac:picMkLst>
            <pc:docMk/>
            <pc:sldMk cId="3352177682" sldId="5129"/>
            <ac:picMk id="14" creationId="{8A74FFBD-DFEB-0364-2EBE-513678342088}"/>
          </ac:picMkLst>
        </pc:picChg>
        <pc:picChg chg="add del mod">
          <ac:chgData name="Travis Poe   (5905)" userId="5685efae-f2ab-42ce-b830-531d0f105cb6" providerId="ADAL" clId="{0EF482DF-026E-40D6-AFEF-18F1761EAF0A}" dt="2023-04-07T17:55:15.163" v="15"/>
          <ac:picMkLst>
            <pc:docMk/>
            <pc:sldMk cId="3352177682" sldId="5129"/>
            <ac:picMk id="15" creationId="{457A8F73-9243-C458-4A85-24F86DFF8ACD}"/>
          </ac:picMkLst>
        </pc:picChg>
        <pc:picChg chg="add mod">
          <ac:chgData name="Travis Poe   (5905)" userId="5685efae-f2ab-42ce-b830-531d0f105cb6" providerId="ADAL" clId="{0EF482DF-026E-40D6-AFEF-18F1761EAF0A}" dt="2023-04-07T17:56:20.123" v="26" actId="1076"/>
          <ac:picMkLst>
            <pc:docMk/>
            <pc:sldMk cId="3352177682" sldId="5129"/>
            <ac:picMk id="16" creationId="{079B3079-6FD2-61A0-53F0-6EC73B0E8AA8}"/>
          </ac:picMkLst>
        </pc:picChg>
      </pc:sldChg>
      <pc:sldChg chg="del">
        <pc:chgData name="Travis Poe   (5905)" userId="5685efae-f2ab-42ce-b830-531d0f105cb6" providerId="ADAL" clId="{0EF482DF-026E-40D6-AFEF-18F1761EAF0A}" dt="2023-04-07T18:34:49.982" v="117" actId="2696"/>
        <pc:sldMkLst>
          <pc:docMk/>
          <pc:sldMk cId="1585110161" sldId="5149"/>
        </pc:sldMkLst>
      </pc:sldChg>
      <pc:sldChg chg="addSp delSp modSp mod">
        <pc:chgData name="Travis Poe   (5905)" userId="5685efae-f2ab-42ce-b830-531d0f105cb6" providerId="ADAL" clId="{0EF482DF-026E-40D6-AFEF-18F1761EAF0A}" dt="2023-04-07T17:58:01.403" v="109" actId="14100"/>
        <pc:sldMkLst>
          <pc:docMk/>
          <pc:sldMk cId="117978668" sldId="5166"/>
        </pc:sldMkLst>
        <pc:spChg chg="add mod">
          <ac:chgData name="Travis Poe   (5905)" userId="5685efae-f2ab-42ce-b830-531d0f105cb6" providerId="ADAL" clId="{0EF482DF-026E-40D6-AFEF-18F1761EAF0A}" dt="2023-04-07T17:58:01.403" v="109" actId="14100"/>
          <ac:spMkLst>
            <pc:docMk/>
            <pc:sldMk cId="117978668" sldId="5166"/>
            <ac:spMk id="12" creationId="{9BE04147-E297-D30E-1E2E-EC44A58530F1}"/>
          </ac:spMkLst>
        </pc:spChg>
        <pc:picChg chg="add mod">
          <ac:chgData name="Travis Poe   (5905)" userId="5685efae-f2ab-42ce-b830-531d0f105cb6" providerId="ADAL" clId="{0EF482DF-026E-40D6-AFEF-18F1761EAF0A}" dt="2023-04-07T17:57:54.696" v="106" actId="14100"/>
          <ac:picMkLst>
            <pc:docMk/>
            <pc:sldMk cId="117978668" sldId="5166"/>
            <ac:picMk id="3" creationId="{734A12EE-F1CC-1A19-D703-6B50E96E96C8}"/>
          </ac:picMkLst>
        </pc:picChg>
        <pc:picChg chg="del">
          <ac:chgData name="Travis Poe   (5905)" userId="5685efae-f2ab-42ce-b830-531d0f105cb6" providerId="ADAL" clId="{0EF482DF-026E-40D6-AFEF-18F1761EAF0A}" dt="2023-04-07T17:57:21.530" v="96" actId="478"/>
          <ac:picMkLst>
            <pc:docMk/>
            <pc:sldMk cId="117978668" sldId="5166"/>
            <ac:picMk id="6" creationId="{7BDC57DF-AF95-B2A9-A4B6-C4551F03C324}"/>
          </ac:picMkLst>
        </pc:picChg>
      </pc:sldChg>
      <pc:sldChg chg="addSp delSp modSp mod">
        <pc:chgData name="Travis Poe   (5905)" userId="5685efae-f2ab-42ce-b830-531d0f105cb6" providerId="ADAL" clId="{0EF482DF-026E-40D6-AFEF-18F1761EAF0A}" dt="2023-04-07T16:48:33.009" v="2" actId="26606"/>
        <pc:sldMkLst>
          <pc:docMk/>
          <pc:sldMk cId="3760251037" sldId="5167"/>
        </pc:sldMkLst>
        <pc:spChg chg="mod">
          <ac:chgData name="Travis Poe   (5905)" userId="5685efae-f2ab-42ce-b830-531d0f105cb6" providerId="ADAL" clId="{0EF482DF-026E-40D6-AFEF-18F1761EAF0A}" dt="2023-04-07T16:48:33.009" v="2" actId="26606"/>
          <ac:spMkLst>
            <pc:docMk/>
            <pc:sldMk cId="3760251037" sldId="5167"/>
            <ac:spMk id="2" creationId="{0F0C6E2F-50F9-4BE1-90E9-022A87560819}"/>
          </ac:spMkLst>
        </pc:spChg>
        <pc:spChg chg="mod">
          <ac:chgData name="Travis Poe   (5905)" userId="5685efae-f2ab-42ce-b830-531d0f105cb6" providerId="ADAL" clId="{0EF482DF-026E-40D6-AFEF-18F1761EAF0A}" dt="2023-04-07T16:48:33.009" v="2" actId="26606"/>
          <ac:spMkLst>
            <pc:docMk/>
            <pc:sldMk cId="3760251037" sldId="5167"/>
            <ac:spMk id="4" creationId="{569897A0-682A-43F4-BF0B-ADCA3D2A7585}"/>
          </ac:spMkLst>
        </pc:spChg>
        <pc:spChg chg="mod">
          <ac:chgData name="Travis Poe   (5905)" userId="5685efae-f2ab-42ce-b830-531d0f105cb6" providerId="ADAL" clId="{0EF482DF-026E-40D6-AFEF-18F1761EAF0A}" dt="2023-04-07T16:48:33.009" v="2" actId="26606"/>
          <ac:spMkLst>
            <pc:docMk/>
            <pc:sldMk cId="3760251037" sldId="5167"/>
            <ac:spMk id="5" creationId="{42AB1FFC-9586-43D1-899C-84B9219BA8BA}"/>
          </ac:spMkLst>
        </pc:spChg>
        <pc:picChg chg="add mod ord">
          <ac:chgData name="Travis Poe   (5905)" userId="5685efae-f2ab-42ce-b830-531d0f105cb6" providerId="ADAL" clId="{0EF482DF-026E-40D6-AFEF-18F1761EAF0A}" dt="2023-04-07T16:48:33.009" v="2" actId="26606"/>
          <ac:picMkLst>
            <pc:docMk/>
            <pc:sldMk cId="3760251037" sldId="5167"/>
            <ac:picMk id="6" creationId="{5291C07D-8626-1F1E-A8C8-09CCC6285E88}"/>
          </ac:picMkLst>
        </pc:picChg>
        <pc:picChg chg="del">
          <ac:chgData name="Travis Poe   (5905)" userId="5685efae-f2ab-42ce-b830-531d0f105cb6" providerId="ADAL" clId="{0EF482DF-026E-40D6-AFEF-18F1761EAF0A}" dt="2023-04-07T16:48:09.739" v="0" actId="478"/>
          <ac:picMkLst>
            <pc:docMk/>
            <pc:sldMk cId="3760251037" sldId="5167"/>
            <ac:picMk id="9" creationId="{6EC4C7B7-A592-0E7E-0349-FB209197F97D}"/>
          </ac:picMkLst>
        </pc:picChg>
      </pc:sldChg>
    </pc:docChg>
  </pc:docChgLst>
  <pc:docChgLst>
    <pc:chgData name="Moynihan, Kevin P." userId="6eab5aaa-db4a-4ac5-8c57-3fc6b23a09e4" providerId="ADAL" clId="{474F854E-9A43-45EF-93A2-264260B61DDC}"/>
    <pc:docChg chg="custSel modSld">
      <pc:chgData name="Moynihan, Kevin P." userId="6eab5aaa-db4a-4ac5-8c57-3fc6b23a09e4" providerId="ADAL" clId="{474F854E-9A43-45EF-93A2-264260B61DDC}" dt="2023-03-18T16:40:13.310" v="202" actId="14100"/>
      <pc:docMkLst>
        <pc:docMk/>
      </pc:docMkLst>
      <pc:sldChg chg="modSp mod">
        <pc:chgData name="Moynihan, Kevin P." userId="6eab5aaa-db4a-4ac5-8c57-3fc6b23a09e4" providerId="ADAL" clId="{474F854E-9A43-45EF-93A2-264260B61DDC}" dt="2023-03-18T16:38:24.825" v="101" actId="20577"/>
        <pc:sldMkLst>
          <pc:docMk/>
          <pc:sldMk cId="2039801793" sldId="256"/>
        </pc:sldMkLst>
        <pc:spChg chg="mod">
          <ac:chgData name="Moynihan, Kevin P." userId="6eab5aaa-db4a-4ac5-8c57-3fc6b23a09e4" providerId="ADAL" clId="{474F854E-9A43-45EF-93A2-264260B61DDC}" dt="2023-03-18T16:38:24.825" v="101" actId="20577"/>
          <ac:spMkLst>
            <pc:docMk/>
            <pc:sldMk cId="2039801793" sldId="256"/>
            <ac:spMk id="6" creationId="{3BC1DE0A-A77E-401A-A786-FF60D5ED994D}"/>
          </ac:spMkLst>
        </pc:spChg>
      </pc:sldChg>
      <pc:sldChg chg="modSp mod">
        <pc:chgData name="Moynihan, Kevin P." userId="6eab5aaa-db4a-4ac5-8c57-3fc6b23a09e4" providerId="ADAL" clId="{474F854E-9A43-45EF-93A2-264260B61DDC}" dt="2023-03-18T16:38:35.173" v="122" actId="20577"/>
        <pc:sldMkLst>
          <pc:docMk/>
          <pc:sldMk cId="192961987" sldId="257"/>
        </pc:sldMkLst>
        <pc:spChg chg="mod">
          <ac:chgData name="Moynihan, Kevin P." userId="6eab5aaa-db4a-4ac5-8c57-3fc6b23a09e4" providerId="ADAL" clId="{474F854E-9A43-45EF-93A2-264260B61DDC}" dt="2023-03-18T16:38:35.173" v="122" actId="20577"/>
          <ac:spMkLst>
            <pc:docMk/>
            <pc:sldMk cId="192961987" sldId="257"/>
            <ac:spMk id="6" creationId="{85885BFE-BCFA-4CAE-8254-A459CD3E964E}"/>
          </ac:spMkLst>
        </pc:spChg>
      </pc:sldChg>
      <pc:sldChg chg="modSp mod">
        <pc:chgData name="Moynihan, Kevin P." userId="6eab5aaa-db4a-4ac5-8c57-3fc6b23a09e4" providerId="ADAL" clId="{474F854E-9A43-45EF-93A2-264260B61DDC}" dt="2023-03-18T16:38:47.107" v="149" actId="20577"/>
        <pc:sldMkLst>
          <pc:docMk/>
          <pc:sldMk cId="2640217680" sldId="258"/>
        </pc:sldMkLst>
        <pc:spChg chg="mod">
          <ac:chgData name="Moynihan, Kevin P." userId="6eab5aaa-db4a-4ac5-8c57-3fc6b23a09e4" providerId="ADAL" clId="{474F854E-9A43-45EF-93A2-264260B61DDC}" dt="2023-03-18T16:38:47.107" v="149" actId="20577"/>
          <ac:spMkLst>
            <pc:docMk/>
            <pc:sldMk cId="2640217680" sldId="258"/>
            <ac:spMk id="6" creationId="{85885BFE-BCFA-4CAE-8254-A459CD3E964E}"/>
          </ac:spMkLst>
        </pc:spChg>
      </pc:sldChg>
      <pc:sldChg chg="modSp mod">
        <pc:chgData name="Moynihan, Kevin P." userId="6eab5aaa-db4a-4ac5-8c57-3fc6b23a09e4" providerId="ADAL" clId="{474F854E-9A43-45EF-93A2-264260B61DDC}" dt="2023-03-18T16:38:11.367" v="74" actId="20577"/>
        <pc:sldMkLst>
          <pc:docMk/>
          <pc:sldMk cId="966172256" sldId="676"/>
        </pc:sldMkLst>
        <pc:spChg chg="mod">
          <ac:chgData name="Moynihan, Kevin P." userId="6eab5aaa-db4a-4ac5-8c57-3fc6b23a09e4" providerId="ADAL" clId="{474F854E-9A43-45EF-93A2-264260B61DDC}" dt="2023-03-18T16:38:11.367" v="74" actId="20577"/>
          <ac:spMkLst>
            <pc:docMk/>
            <pc:sldMk cId="966172256" sldId="676"/>
            <ac:spMk id="4" creationId="{569897A0-682A-43F4-BF0B-ADCA3D2A7585}"/>
          </ac:spMkLst>
        </pc:spChg>
      </pc:sldChg>
      <pc:sldChg chg="addSp modSp mod">
        <pc:chgData name="Moynihan, Kevin P." userId="6eab5aaa-db4a-4ac5-8c57-3fc6b23a09e4" providerId="ADAL" clId="{474F854E-9A43-45EF-93A2-264260B61DDC}" dt="2023-03-18T16:39:14.749" v="159" actId="1076"/>
        <pc:sldMkLst>
          <pc:docMk/>
          <pc:sldMk cId="4067488392" sldId="680"/>
        </pc:sldMkLst>
        <pc:spChg chg="add mod">
          <ac:chgData name="Moynihan, Kevin P." userId="6eab5aaa-db4a-4ac5-8c57-3fc6b23a09e4" providerId="ADAL" clId="{474F854E-9A43-45EF-93A2-264260B61DDC}" dt="2023-03-18T16:39:14.749" v="159" actId="1076"/>
          <ac:spMkLst>
            <pc:docMk/>
            <pc:sldMk cId="4067488392" sldId="680"/>
            <ac:spMk id="6" creationId="{B299E4B7-45DA-EA11-D6B6-684292F8263A}"/>
          </ac:spMkLst>
        </pc:spChg>
      </pc:sldChg>
      <pc:sldChg chg="modSp mod">
        <pc:chgData name="Moynihan, Kevin P." userId="6eab5aaa-db4a-4ac5-8c57-3fc6b23a09e4" providerId="ADAL" clId="{474F854E-9A43-45EF-93A2-264260B61DDC}" dt="2023-03-18T16:39:28.722" v="180" actId="20577"/>
        <pc:sldMkLst>
          <pc:docMk/>
          <pc:sldMk cId="1516754479" sldId="682"/>
        </pc:sldMkLst>
        <pc:spChg chg="mod">
          <ac:chgData name="Moynihan, Kevin P." userId="6eab5aaa-db4a-4ac5-8c57-3fc6b23a09e4" providerId="ADAL" clId="{474F854E-9A43-45EF-93A2-264260B61DDC}" dt="2023-03-18T16:39:28.722" v="180" actId="20577"/>
          <ac:spMkLst>
            <pc:docMk/>
            <pc:sldMk cId="1516754479" sldId="682"/>
            <ac:spMk id="4" creationId="{569897A0-682A-43F4-BF0B-ADCA3D2A7585}"/>
          </ac:spMkLst>
        </pc:spChg>
      </pc:sldChg>
      <pc:sldChg chg="modSp mod">
        <pc:chgData name="Moynihan, Kevin P." userId="6eab5aaa-db4a-4ac5-8c57-3fc6b23a09e4" providerId="ADAL" clId="{474F854E-9A43-45EF-93A2-264260B61DDC}" dt="2023-03-18T16:37:59.945" v="53" actId="20577"/>
        <pc:sldMkLst>
          <pc:docMk/>
          <pc:sldMk cId="3024122350" sldId="688"/>
        </pc:sldMkLst>
        <pc:spChg chg="mod">
          <ac:chgData name="Moynihan, Kevin P." userId="6eab5aaa-db4a-4ac5-8c57-3fc6b23a09e4" providerId="ADAL" clId="{474F854E-9A43-45EF-93A2-264260B61DDC}" dt="2023-03-18T16:37:49.193" v="20" actId="20577"/>
          <ac:spMkLst>
            <pc:docMk/>
            <pc:sldMk cId="3024122350" sldId="688"/>
            <ac:spMk id="3" creationId="{8A04C2BC-D859-4510-8896-79D04CC64E51}"/>
          </ac:spMkLst>
        </pc:spChg>
        <pc:spChg chg="mod">
          <ac:chgData name="Moynihan, Kevin P." userId="6eab5aaa-db4a-4ac5-8c57-3fc6b23a09e4" providerId="ADAL" clId="{474F854E-9A43-45EF-93A2-264260B61DDC}" dt="2023-03-18T16:37:59.945" v="53" actId="20577"/>
          <ac:spMkLst>
            <pc:docMk/>
            <pc:sldMk cId="3024122350" sldId="688"/>
            <ac:spMk id="20" creationId="{08B5FB34-D5E8-43F4-8CDB-AC4F274C1984}"/>
          </ac:spMkLst>
        </pc:spChg>
      </pc:sldChg>
      <pc:sldChg chg="addSp modSp mod">
        <pc:chgData name="Moynihan, Kevin P." userId="6eab5aaa-db4a-4ac5-8c57-3fc6b23a09e4" providerId="ADAL" clId="{474F854E-9A43-45EF-93A2-264260B61DDC}" dt="2023-03-18T16:40:13.310" v="202" actId="14100"/>
        <pc:sldMkLst>
          <pc:docMk/>
          <pc:sldMk cId="3302085332" sldId="5120"/>
        </pc:sldMkLst>
        <pc:spChg chg="add mod">
          <ac:chgData name="Moynihan, Kevin P." userId="6eab5aaa-db4a-4ac5-8c57-3fc6b23a09e4" providerId="ADAL" clId="{474F854E-9A43-45EF-93A2-264260B61DDC}" dt="2023-03-18T16:40:13.310" v="202" actId="14100"/>
          <ac:spMkLst>
            <pc:docMk/>
            <pc:sldMk cId="3302085332" sldId="5120"/>
            <ac:spMk id="4" creationId="{8FD1F842-37B5-7955-1BB0-232D4505332E}"/>
          </ac:spMkLst>
        </pc:spChg>
      </pc:sldChg>
      <pc:sldChg chg="addSp modSp">
        <pc:chgData name="Moynihan, Kevin P." userId="6eab5aaa-db4a-4ac5-8c57-3fc6b23a09e4" providerId="ADAL" clId="{474F854E-9A43-45EF-93A2-264260B61DDC}" dt="2023-03-18T16:39:53.751" v="181"/>
        <pc:sldMkLst>
          <pc:docMk/>
          <pc:sldMk cId="4066352950" sldId="5156"/>
        </pc:sldMkLst>
        <pc:spChg chg="add mod">
          <ac:chgData name="Moynihan, Kevin P." userId="6eab5aaa-db4a-4ac5-8c57-3fc6b23a09e4" providerId="ADAL" clId="{474F854E-9A43-45EF-93A2-264260B61DDC}" dt="2023-03-18T16:39:53.751" v="181"/>
          <ac:spMkLst>
            <pc:docMk/>
            <pc:sldMk cId="4066352950" sldId="5156"/>
            <ac:spMk id="3" creationId="{56B670FF-CBBF-E37D-59CA-DB8C5B5B55E5}"/>
          </ac:spMkLst>
        </pc:spChg>
      </pc:sldChg>
    </pc:docChg>
  </pc:docChgLst>
  <pc:docChgLst>
    <pc:chgData name="Will Sturtevant" userId="S::will.sturtevant@patoncontrols.com::3f239d0b-6e1e-4628-b6be-88ee13609841" providerId="AD" clId="Web-{6699FEBE-5BB0-8A21-5150-3CCAA01C1B30}"/>
    <pc:docChg chg="addSld delSld modSld sldOrd">
      <pc:chgData name="Will Sturtevant" userId="S::will.sturtevant@patoncontrols.com::3f239d0b-6e1e-4628-b6be-88ee13609841" providerId="AD" clId="Web-{6699FEBE-5BB0-8A21-5150-3CCAA01C1B30}" dt="2023-04-12T00:10:54.121" v="974" actId="20577"/>
      <pc:docMkLst>
        <pc:docMk/>
      </pc:docMkLst>
      <pc:sldChg chg="del">
        <pc:chgData name="Will Sturtevant" userId="S::will.sturtevant@patoncontrols.com::3f239d0b-6e1e-4628-b6be-88ee13609841" providerId="AD" clId="Web-{6699FEBE-5BB0-8A21-5150-3CCAA01C1B30}" dt="2023-04-11T23:24:19.672" v="190"/>
        <pc:sldMkLst>
          <pc:docMk/>
          <pc:sldMk cId="3767015525" sldId="5187"/>
        </pc:sldMkLst>
      </pc:sldChg>
      <pc:sldChg chg="modSp">
        <pc:chgData name="Will Sturtevant" userId="S::will.sturtevant@patoncontrols.com::3f239d0b-6e1e-4628-b6be-88ee13609841" providerId="AD" clId="Web-{6699FEBE-5BB0-8A21-5150-3CCAA01C1B30}" dt="2023-04-11T23:20:09.490" v="20" actId="20577"/>
        <pc:sldMkLst>
          <pc:docMk/>
          <pc:sldMk cId="544802872" sldId="5193"/>
        </pc:sldMkLst>
        <pc:spChg chg="mod">
          <ac:chgData name="Will Sturtevant" userId="S::will.sturtevant@patoncontrols.com::3f239d0b-6e1e-4628-b6be-88ee13609841" providerId="AD" clId="Web-{6699FEBE-5BB0-8A21-5150-3CCAA01C1B30}" dt="2023-04-11T23:20:09.490" v="20" actId="20577"/>
          <ac:spMkLst>
            <pc:docMk/>
            <pc:sldMk cId="544802872" sldId="5193"/>
            <ac:spMk id="9" creationId="{E929FDE5-B0B7-3317-FA18-8DDF9911B812}"/>
          </ac:spMkLst>
        </pc:spChg>
      </pc:sldChg>
      <pc:sldChg chg="modSp">
        <pc:chgData name="Will Sturtevant" userId="S::will.sturtevant@patoncontrols.com::3f239d0b-6e1e-4628-b6be-88ee13609841" providerId="AD" clId="Web-{6699FEBE-5BB0-8A21-5150-3CCAA01C1B30}" dt="2023-04-12T00:10:54.121" v="974" actId="20577"/>
        <pc:sldMkLst>
          <pc:docMk/>
          <pc:sldMk cId="165884797" sldId="5194"/>
        </pc:sldMkLst>
        <pc:spChg chg="mod">
          <ac:chgData name="Will Sturtevant" userId="S::will.sturtevant@patoncontrols.com::3f239d0b-6e1e-4628-b6be-88ee13609841" providerId="AD" clId="Web-{6699FEBE-5BB0-8A21-5150-3CCAA01C1B30}" dt="2023-04-12T00:02:38.548" v="687" actId="20577"/>
          <ac:spMkLst>
            <pc:docMk/>
            <pc:sldMk cId="165884797" sldId="5194"/>
            <ac:spMk id="3" creationId="{A36B5B33-495E-1F15-8CE2-7F8A3A562B6F}"/>
          </ac:spMkLst>
        </pc:spChg>
        <pc:spChg chg="mod">
          <ac:chgData name="Will Sturtevant" userId="S::will.sturtevant@patoncontrols.com::3f239d0b-6e1e-4628-b6be-88ee13609841" providerId="AD" clId="Web-{6699FEBE-5BB0-8A21-5150-3CCAA01C1B30}" dt="2023-04-12T00:08:10.461" v="864" actId="20577"/>
          <ac:spMkLst>
            <pc:docMk/>
            <pc:sldMk cId="165884797" sldId="5194"/>
            <ac:spMk id="8" creationId="{6AED460E-39EB-58F9-7E68-9E31F39F6163}"/>
          </ac:spMkLst>
        </pc:spChg>
        <pc:spChg chg="mod">
          <ac:chgData name="Will Sturtevant" userId="S::will.sturtevant@patoncontrols.com::3f239d0b-6e1e-4628-b6be-88ee13609841" providerId="AD" clId="Web-{6699FEBE-5BB0-8A21-5150-3CCAA01C1B30}" dt="2023-04-12T00:10:54.121" v="974" actId="20577"/>
          <ac:spMkLst>
            <pc:docMk/>
            <pc:sldMk cId="165884797" sldId="5194"/>
            <ac:spMk id="9" creationId="{E929FDE5-B0B7-3317-FA18-8DDF9911B812}"/>
          </ac:spMkLst>
        </pc:spChg>
      </pc:sldChg>
      <pc:sldChg chg="modSp">
        <pc:chgData name="Will Sturtevant" userId="S::will.sturtevant@patoncontrols.com::3f239d0b-6e1e-4628-b6be-88ee13609841" providerId="AD" clId="Web-{6699FEBE-5BB0-8A21-5150-3CCAA01C1B30}" dt="2023-04-11T23:23:55.452" v="187" actId="20577"/>
        <pc:sldMkLst>
          <pc:docMk/>
          <pc:sldMk cId="3310549533" sldId="5195"/>
        </pc:sldMkLst>
        <pc:spChg chg="mod">
          <ac:chgData name="Will Sturtevant" userId="S::will.sturtevant@patoncontrols.com::3f239d0b-6e1e-4628-b6be-88ee13609841" providerId="AD" clId="Web-{6699FEBE-5BB0-8A21-5150-3CCAA01C1B30}" dt="2023-04-11T23:23:55.452" v="187" actId="20577"/>
          <ac:spMkLst>
            <pc:docMk/>
            <pc:sldMk cId="3310549533" sldId="5195"/>
            <ac:spMk id="3" creationId="{A36B5B33-495E-1F15-8CE2-7F8A3A562B6F}"/>
          </ac:spMkLst>
        </pc:spChg>
        <pc:spChg chg="mod">
          <ac:chgData name="Will Sturtevant" userId="S::will.sturtevant@patoncontrols.com::3f239d0b-6e1e-4628-b6be-88ee13609841" providerId="AD" clId="Web-{6699FEBE-5BB0-8A21-5150-3CCAA01C1B30}" dt="2023-04-11T23:23:51.577" v="185" actId="20577"/>
          <ac:spMkLst>
            <pc:docMk/>
            <pc:sldMk cId="3310549533" sldId="5195"/>
            <ac:spMk id="8" creationId="{6AED460E-39EB-58F9-7E68-9E31F39F6163}"/>
          </ac:spMkLst>
        </pc:spChg>
        <pc:spChg chg="mod">
          <ac:chgData name="Will Sturtevant" userId="S::will.sturtevant@patoncontrols.com::3f239d0b-6e1e-4628-b6be-88ee13609841" providerId="AD" clId="Web-{6699FEBE-5BB0-8A21-5150-3CCAA01C1B30}" dt="2023-04-11T23:18:12.236" v="16" actId="20577"/>
          <ac:spMkLst>
            <pc:docMk/>
            <pc:sldMk cId="3310549533" sldId="5195"/>
            <ac:spMk id="9" creationId="{E929FDE5-B0B7-3317-FA18-8DDF9911B812}"/>
          </ac:spMkLst>
        </pc:spChg>
      </pc:sldChg>
      <pc:sldChg chg="add del replId">
        <pc:chgData name="Will Sturtevant" userId="S::will.sturtevant@patoncontrols.com::3f239d0b-6e1e-4628-b6be-88ee13609841" providerId="AD" clId="Web-{6699FEBE-5BB0-8A21-5150-3CCAA01C1B30}" dt="2023-04-11T23:24:31.547" v="191"/>
        <pc:sldMkLst>
          <pc:docMk/>
          <pc:sldMk cId="28255601" sldId="5196"/>
        </pc:sldMkLst>
      </pc:sldChg>
      <pc:sldChg chg="modSp add ord replId">
        <pc:chgData name="Will Sturtevant" userId="S::will.sturtevant@patoncontrols.com::3f239d0b-6e1e-4628-b6be-88ee13609841" providerId="AD" clId="Web-{6699FEBE-5BB0-8A21-5150-3CCAA01C1B30}" dt="2023-04-11T23:51:09.189" v="382" actId="20577"/>
        <pc:sldMkLst>
          <pc:docMk/>
          <pc:sldMk cId="749652158" sldId="5197"/>
        </pc:sldMkLst>
        <pc:spChg chg="mod">
          <ac:chgData name="Will Sturtevant" userId="S::will.sturtevant@patoncontrols.com::3f239d0b-6e1e-4628-b6be-88ee13609841" providerId="AD" clId="Web-{6699FEBE-5BB0-8A21-5150-3CCAA01C1B30}" dt="2023-04-11T23:50:19.782" v="370" actId="20577"/>
          <ac:spMkLst>
            <pc:docMk/>
            <pc:sldMk cId="749652158" sldId="5197"/>
            <ac:spMk id="3" creationId="{A36B5B33-495E-1F15-8CE2-7F8A3A562B6F}"/>
          </ac:spMkLst>
        </pc:spChg>
        <pc:spChg chg="mod">
          <ac:chgData name="Will Sturtevant" userId="S::will.sturtevant@patoncontrols.com::3f239d0b-6e1e-4628-b6be-88ee13609841" providerId="AD" clId="Web-{6699FEBE-5BB0-8A21-5150-3CCAA01C1B30}" dt="2023-04-11T23:25:49.785" v="201" actId="20577"/>
          <ac:spMkLst>
            <pc:docMk/>
            <pc:sldMk cId="749652158" sldId="5197"/>
            <ac:spMk id="4" creationId="{569897A0-682A-43F4-BF0B-ADCA3D2A7585}"/>
          </ac:spMkLst>
        </pc:spChg>
        <pc:spChg chg="mod">
          <ac:chgData name="Will Sturtevant" userId="S::will.sturtevant@patoncontrols.com::3f239d0b-6e1e-4628-b6be-88ee13609841" providerId="AD" clId="Web-{6699FEBE-5BB0-8A21-5150-3CCAA01C1B30}" dt="2023-04-11T23:51:00.111" v="375" actId="20577"/>
          <ac:spMkLst>
            <pc:docMk/>
            <pc:sldMk cId="749652158" sldId="5197"/>
            <ac:spMk id="8" creationId="{6AED460E-39EB-58F9-7E68-9E31F39F6163}"/>
          </ac:spMkLst>
        </pc:spChg>
        <pc:spChg chg="mod">
          <ac:chgData name="Will Sturtevant" userId="S::will.sturtevant@patoncontrols.com::3f239d0b-6e1e-4628-b6be-88ee13609841" providerId="AD" clId="Web-{6699FEBE-5BB0-8A21-5150-3CCAA01C1B30}" dt="2023-04-11T23:51:09.189" v="382" actId="20577"/>
          <ac:spMkLst>
            <pc:docMk/>
            <pc:sldMk cId="749652158" sldId="5197"/>
            <ac:spMk id="9" creationId="{E929FDE5-B0B7-3317-FA18-8DDF9911B812}"/>
          </ac:spMkLst>
        </pc:spChg>
      </pc:sldChg>
    </pc:docChg>
  </pc:docChgLst>
  <pc:docChgLst>
    <pc:chgData name="Will Sturtevant" userId="S::will.sturtevant@patoncontrols.com::3f239d0b-6e1e-4628-b6be-88ee13609841" providerId="AD" clId="Web-{D978D4A6-BD38-8E51-44F5-5062A71DDCAF}"/>
    <pc:docChg chg="modSld">
      <pc:chgData name="Will Sturtevant" userId="S::will.sturtevant@patoncontrols.com::3f239d0b-6e1e-4628-b6be-88ee13609841" providerId="AD" clId="Web-{D978D4A6-BD38-8E51-44F5-5062A71DDCAF}" dt="2023-04-12T17:06:44.236" v="9" actId="20577"/>
      <pc:docMkLst>
        <pc:docMk/>
      </pc:docMkLst>
      <pc:sldChg chg="modSp">
        <pc:chgData name="Will Sturtevant" userId="S::will.sturtevant@patoncontrols.com::3f239d0b-6e1e-4628-b6be-88ee13609841" providerId="AD" clId="Web-{D978D4A6-BD38-8E51-44F5-5062A71DDCAF}" dt="2023-04-12T17:06:44.236" v="9" actId="20577"/>
        <pc:sldMkLst>
          <pc:docMk/>
          <pc:sldMk cId="3310549533" sldId="5195"/>
        </pc:sldMkLst>
        <pc:spChg chg="mod">
          <ac:chgData name="Will Sturtevant" userId="S::will.sturtevant@patoncontrols.com::3f239d0b-6e1e-4628-b6be-88ee13609841" providerId="AD" clId="Web-{D978D4A6-BD38-8E51-44F5-5062A71DDCAF}" dt="2023-04-12T17:06:44.236" v="9" actId="20577"/>
          <ac:spMkLst>
            <pc:docMk/>
            <pc:sldMk cId="3310549533" sldId="5195"/>
            <ac:spMk id="9" creationId="{E929FDE5-B0B7-3317-FA18-8DDF9911B812}"/>
          </ac:spMkLst>
        </pc:spChg>
      </pc:sldChg>
    </pc:docChg>
  </pc:docChgLst>
  <pc:docChgLst>
    <pc:chgData name="Will Sturtevant" userId="S::will.sturtevant@patoncontrols.com::3f239d0b-6e1e-4628-b6be-88ee13609841" providerId="AD" clId="Web-{B41F0178-DE19-0386-070C-FD4933BD49DB}"/>
    <pc:docChg chg="modSld">
      <pc:chgData name="Will Sturtevant" userId="S::will.sturtevant@patoncontrols.com::3f239d0b-6e1e-4628-b6be-88ee13609841" providerId="AD" clId="Web-{B41F0178-DE19-0386-070C-FD4933BD49DB}" dt="2023-04-12T00:54:05.600" v="1311" actId="20577"/>
      <pc:docMkLst>
        <pc:docMk/>
      </pc:docMkLst>
      <pc:sldChg chg="modSp">
        <pc:chgData name="Will Sturtevant" userId="S::will.sturtevant@patoncontrols.com::3f239d0b-6e1e-4628-b6be-88ee13609841" providerId="AD" clId="Web-{B41F0178-DE19-0386-070C-FD4933BD49DB}" dt="2023-04-12T00:47:06.399" v="1235" actId="20577"/>
        <pc:sldMkLst>
          <pc:docMk/>
          <pc:sldMk cId="544802872" sldId="5193"/>
        </pc:sldMkLst>
        <pc:spChg chg="mod">
          <ac:chgData name="Will Sturtevant" userId="S::will.sturtevant@patoncontrols.com::3f239d0b-6e1e-4628-b6be-88ee13609841" providerId="AD" clId="Web-{B41F0178-DE19-0386-070C-FD4933BD49DB}" dt="2023-04-12T00:38:57.461" v="1101" actId="20577"/>
          <ac:spMkLst>
            <pc:docMk/>
            <pc:sldMk cId="544802872" sldId="5193"/>
            <ac:spMk id="3" creationId="{A36B5B33-495E-1F15-8CE2-7F8A3A562B6F}"/>
          </ac:spMkLst>
        </pc:spChg>
        <pc:spChg chg="mod">
          <ac:chgData name="Will Sturtevant" userId="S::will.sturtevant@patoncontrols.com::3f239d0b-6e1e-4628-b6be-88ee13609841" providerId="AD" clId="Web-{B41F0178-DE19-0386-070C-FD4933BD49DB}" dt="2023-04-12T00:44:24.065" v="1203" actId="20577"/>
          <ac:spMkLst>
            <pc:docMk/>
            <pc:sldMk cId="544802872" sldId="5193"/>
            <ac:spMk id="8" creationId="{6AED460E-39EB-58F9-7E68-9E31F39F6163}"/>
          </ac:spMkLst>
        </pc:spChg>
        <pc:spChg chg="mod">
          <ac:chgData name="Will Sturtevant" userId="S::will.sturtevant@patoncontrols.com::3f239d0b-6e1e-4628-b6be-88ee13609841" providerId="AD" clId="Web-{B41F0178-DE19-0386-070C-FD4933BD49DB}" dt="2023-04-12T00:47:06.399" v="1235" actId="20577"/>
          <ac:spMkLst>
            <pc:docMk/>
            <pc:sldMk cId="544802872" sldId="5193"/>
            <ac:spMk id="9" creationId="{E929FDE5-B0B7-3317-FA18-8DDF9911B812}"/>
          </ac:spMkLst>
        </pc:spChg>
      </pc:sldChg>
      <pc:sldChg chg="modSp">
        <pc:chgData name="Will Sturtevant" userId="S::will.sturtevant@patoncontrols.com::3f239d0b-6e1e-4628-b6be-88ee13609841" providerId="AD" clId="Web-{B41F0178-DE19-0386-070C-FD4933BD49DB}" dt="2023-04-12T00:53:23.145" v="1307" actId="20577"/>
        <pc:sldMkLst>
          <pc:docMk/>
          <pc:sldMk cId="165884797" sldId="5194"/>
        </pc:sldMkLst>
        <pc:spChg chg="mod">
          <ac:chgData name="Will Sturtevant" userId="S::will.sturtevant@patoncontrols.com::3f239d0b-6e1e-4628-b6be-88ee13609841" providerId="AD" clId="Web-{B41F0178-DE19-0386-070C-FD4933BD49DB}" dt="2023-04-12T00:51:02.391" v="1294" actId="20577"/>
          <ac:spMkLst>
            <pc:docMk/>
            <pc:sldMk cId="165884797" sldId="5194"/>
            <ac:spMk id="3" creationId="{A36B5B33-495E-1F15-8CE2-7F8A3A562B6F}"/>
          </ac:spMkLst>
        </pc:spChg>
        <pc:spChg chg="mod">
          <ac:chgData name="Will Sturtevant" userId="S::will.sturtevant@patoncontrols.com::3f239d0b-6e1e-4628-b6be-88ee13609841" providerId="AD" clId="Web-{B41F0178-DE19-0386-070C-FD4933BD49DB}" dt="2023-04-12T00:49:50.435" v="1291" actId="20577"/>
          <ac:spMkLst>
            <pc:docMk/>
            <pc:sldMk cId="165884797" sldId="5194"/>
            <ac:spMk id="8" creationId="{6AED460E-39EB-58F9-7E68-9E31F39F6163}"/>
          </ac:spMkLst>
        </pc:spChg>
        <pc:spChg chg="mod">
          <ac:chgData name="Will Sturtevant" userId="S::will.sturtevant@patoncontrols.com::3f239d0b-6e1e-4628-b6be-88ee13609841" providerId="AD" clId="Web-{B41F0178-DE19-0386-070C-FD4933BD49DB}" dt="2023-04-12T00:53:23.145" v="1307" actId="20577"/>
          <ac:spMkLst>
            <pc:docMk/>
            <pc:sldMk cId="165884797" sldId="5194"/>
            <ac:spMk id="9" creationId="{E929FDE5-B0B7-3317-FA18-8DDF9911B812}"/>
          </ac:spMkLst>
        </pc:spChg>
      </pc:sldChg>
      <pc:sldChg chg="modSp">
        <pc:chgData name="Will Sturtevant" userId="S::will.sturtevant@patoncontrols.com::3f239d0b-6e1e-4628-b6be-88ee13609841" providerId="AD" clId="Web-{B41F0178-DE19-0386-070C-FD4933BD49DB}" dt="2023-04-12T00:54:05.600" v="1311" actId="20577"/>
        <pc:sldMkLst>
          <pc:docMk/>
          <pc:sldMk cId="3310549533" sldId="5195"/>
        </pc:sldMkLst>
        <pc:spChg chg="mod">
          <ac:chgData name="Will Sturtevant" userId="S::will.sturtevant@patoncontrols.com::3f239d0b-6e1e-4628-b6be-88ee13609841" providerId="AD" clId="Web-{B41F0178-DE19-0386-070C-FD4933BD49DB}" dt="2023-04-12T00:51:07.750" v="1298" actId="20577"/>
          <ac:spMkLst>
            <pc:docMk/>
            <pc:sldMk cId="3310549533" sldId="5195"/>
            <ac:spMk id="3" creationId="{A36B5B33-495E-1F15-8CE2-7F8A3A562B6F}"/>
          </ac:spMkLst>
        </pc:spChg>
        <pc:spChg chg="mod">
          <ac:chgData name="Will Sturtevant" userId="S::will.sturtevant@patoncontrols.com::3f239d0b-6e1e-4628-b6be-88ee13609841" providerId="AD" clId="Web-{B41F0178-DE19-0386-070C-FD4933BD49DB}" dt="2023-04-12T00:43:31.532" v="1176" actId="20577"/>
          <ac:spMkLst>
            <pc:docMk/>
            <pc:sldMk cId="3310549533" sldId="5195"/>
            <ac:spMk id="8" creationId="{6AED460E-39EB-58F9-7E68-9E31F39F6163}"/>
          </ac:spMkLst>
        </pc:spChg>
        <pc:spChg chg="mod">
          <ac:chgData name="Will Sturtevant" userId="S::will.sturtevant@patoncontrols.com::3f239d0b-6e1e-4628-b6be-88ee13609841" providerId="AD" clId="Web-{B41F0178-DE19-0386-070C-FD4933BD49DB}" dt="2023-04-12T00:54:05.600" v="1311" actId="20577"/>
          <ac:spMkLst>
            <pc:docMk/>
            <pc:sldMk cId="3310549533" sldId="5195"/>
            <ac:spMk id="9" creationId="{E929FDE5-B0B7-3317-FA18-8DDF9911B812}"/>
          </ac:spMkLst>
        </pc:spChg>
      </pc:sldChg>
      <pc:sldChg chg="modSp">
        <pc:chgData name="Will Sturtevant" userId="S::will.sturtevant@patoncontrols.com::3f239d0b-6e1e-4628-b6be-88ee13609841" providerId="AD" clId="Web-{B41F0178-DE19-0386-070C-FD4933BD49DB}" dt="2023-04-12T00:41:47.467" v="1152" actId="20577"/>
        <pc:sldMkLst>
          <pc:docMk/>
          <pc:sldMk cId="749652158" sldId="5197"/>
        </pc:sldMkLst>
        <pc:spChg chg="mod">
          <ac:chgData name="Will Sturtevant" userId="S::will.sturtevant@patoncontrols.com::3f239d0b-6e1e-4628-b6be-88ee13609841" providerId="AD" clId="Web-{B41F0178-DE19-0386-070C-FD4933BD49DB}" dt="2023-04-12T00:35:25.345" v="1011" actId="20577"/>
          <ac:spMkLst>
            <pc:docMk/>
            <pc:sldMk cId="749652158" sldId="5197"/>
            <ac:spMk id="8" creationId="{6AED460E-39EB-58F9-7E68-9E31F39F6163}"/>
          </ac:spMkLst>
        </pc:spChg>
        <pc:spChg chg="mod">
          <ac:chgData name="Will Sturtevant" userId="S::will.sturtevant@patoncontrols.com::3f239d0b-6e1e-4628-b6be-88ee13609841" providerId="AD" clId="Web-{B41F0178-DE19-0386-070C-FD4933BD49DB}" dt="2023-04-12T00:41:47.467" v="1152" actId="20577"/>
          <ac:spMkLst>
            <pc:docMk/>
            <pc:sldMk cId="749652158" sldId="5197"/>
            <ac:spMk id="9" creationId="{E929FDE5-B0B7-3317-FA18-8DDF9911B8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946" cy="461332"/>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idx="1"/>
          </p:nvPr>
        </p:nvSpPr>
        <p:spPr>
          <a:xfrm>
            <a:off x="3970872" y="0"/>
            <a:ext cx="3037946" cy="461332"/>
          </a:xfrm>
          <a:prstGeom prst="rect">
            <a:avLst/>
          </a:prstGeom>
        </p:spPr>
        <p:txBody>
          <a:bodyPr vert="horz" lIns="90580" tIns="45290" rIns="90580" bIns="45290" rtlCol="0"/>
          <a:lstStyle>
            <a:lvl1pPr algn="r">
              <a:defRPr sz="1200"/>
            </a:lvl1pPr>
          </a:lstStyle>
          <a:p>
            <a:fld id="{16C5C289-D9F7-4B87-AADC-DCB5AF0A2BA0}" type="datetimeFigureOut">
              <a:rPr lang="en-US" smtClean="0"/>
              <a:t>5/4/2023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0580" tIns="45290" rIns="90580" bIns="45290" rtlCol="0" anchor="ctr"/>
          <a:lstStyle/>
          <a:p>
            <a:endParaRPr lang="en-US"/>
          </a:p>
        </p:txBody>
      </p:sp>
      <p:sp>
        <p:nvSpPr>
          <p:cNvPr id="5" name="Notes Placeholder 4"/>
          <p:cNvSpPr>
            <a:spLocks noGrp="1"/>
          </p:cNvSpPr>
          <p:nvPr>
            <p:ph type="body" sz="quarter" idx="3"/>
          </p:nvPr>
        </p:nvSpPr>
        <p:spPr>
          <a:xfrm>
            <a:off x="701674" y="4386585"/>
            <a:ext cx="5607053" cy="4156706"/>
          </a:xfrm>
          <a:prstGeom prst="rect">
            <a:avLst/>
          </a:prstGeom>
        </p:spPr>
        <p:txBody>
          <a:bodyPr vert="horz" lIns="90580" tIns="45290" rIns="90580" bIns="45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3169"/>
            <a:ext cx="3037946" cy="461332"/>
          </a:xfrm>
          <a:prstGeom prst="rect">
            <a:avLst/>
          </a:prstGeom>
        </p:spPr>
        <p:txBody>
          <a:bodyPr vert="horz" lIns="90580" tIns="45290" rIns="90580" bIns="45290" rtlCol="0" anchor="b"/>
          <a:lstStyle>
            <a:lvl1pPr algn="l">
              <a:defRPr sz="1200"/>
            </a:lvl1pPr>
          </a:lstStyle>
          <a:p>
            <a:endParaRPr lang="en-US"/>
          </a:p>
        </p:txBody>
      </p:sp>
      <p:sp>
        <p:nvSpPr>
          <p:cNvPr id="7" name="Slide Number Placeholder 6"/>
          <p:cNvSpPr>
            <a:spLocks noGrp="1"/>
          </p:cNvSpPr>
          <p:nvPr>
            <p:ph type="sldNum" sz="quarter" idx="5"/>
          </p:nvPr>
        </p:nvSpPr>
        <p:spPr>
          <a:xfrm>
            <a:off x="3970872" y="8773169"/>
            <a:ext cx="3037946" cy="461332"/>
          </a:xfrm>
          <a:prstGeom prst="rect">
            <a:avLst/>
          </a:prstGeom>
        </p:spPr>
        <p:txBody>
          <a:bodyPr vert="horz" lIns="90580" tIns="45290" rIns="90580" bIns="45290" rtlCol="0" anchor="b"/>
          <a:lstStyle>
            <a:lvl1pPr algn="r">
              <a:defRPr sz="1200"/>
            </a:lvl1pPr>
          </a:lstStyle>
          <a:p>
            <a:fld id="{C856D7D4-DE2B-435F-9747-C1497CBB5537}" type="slidenum">
              <a:rPr lang="en-US" smtClean="0"/>
              <a:t>‹#›</a:t>
            </a:fld>
            <a:endParaRPr lang="en-US"/>
          </a:p>
        </p:txBody>
      </p:sp>
    </p:spTree>
    <p:extLst>
      <p:ext uri="{BB962C8B-B14F-4D97-AF65-F5344CB8AC3E}">
        <p14:creationId xmlns:p14="http://schemas.microsoft.com/office/powerpoint/2010/main" val="389838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1CD3-594E-4BE0-AFC6-036CCE4C3EDC}" type="slidenum">
              <a:rPr lang="en-US" smtClean="0"/>
              <a:pPr/>
              <a:t>6</a:t>
            </a:fld>
            <a:endParaRPr lang="en-US"/>
          </a:p>
        </p:txBody>
      </p:sp>
    </p:spTree>
    <p:extLst>
      <p:ext uri="{BB962C8B-B14F-4D97-AF65-F5344CB8AC3E}">
        <p14:creationId xmlns:p14="http://schemas.microsoft.com/office/powerpoint/2010/main" val="90954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1CD3-594E-4BE0-AFC6-036CCE4C3EDC}" type="slidenum">
              <a:rPr lang="en-US" smtClean="0"/>
              <a:pPr/>
              <a:t>15</a:t>
            </a:fld>
            <a:endParaRPr lang="en-US"/>
          </a:p>
        </p:txBody>
      </p:sp>
    </p:spTree>
    <p:extLst>
      <p:ext uri="{BB962C8B-B14F-4D97-AF65-F5344CB8AC3E}">
        <p14:creationId xmlns:p14="http://schemas.microsoft.com/office/powerpoint/2010/main" val="12017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1CD3-594E-4BE0-AFC6-036CCE4C3EDC}" type="slidenum">
              <a:rPr lang="en-US" smtClean="0"/>
              <a:pPr/>
              <a:t>32</a:t>
            </a:fld>
            <a:endParaRPr lang="en-US"/>
          </a:p>
        </p:txBody>
      </p:sp>
    </p:spTree>
    <p:extLst>
      <p:ext uri="{BB962C8B-B14F-4D97-AF65-F5344CB8AC3E}">
        <p14:creationId xmlns:p14="http://schemas.microsoft.com/office/powerpoint/2010/main" val="367505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1CD3-594E-4BE0-AFC6-036CCE4C3EDC}" type="slidenum">
              <a:rPr lang="en-US" smtClean="0"/>
              <a:pPr/>
              <a:t>35</a:t>
            </a:fld>
            <a:endParaRPr lang="en-US"/>
          </a:p>
        </p:txBody>
      </p:sp>
    </p:spTree>
    <p:extLst>
      <p:ext uri="{BB962C8B-B14F-4D97-AF65-F5344CB8AC3E}">
        <p14:creationId xmlns:p14="http://schemas.microsoft.com/office/powerpoint/2010/main" val="324199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581CD3-594E-4BE0-AFC6-036CCE4C3EDC}" type="slidenum">
              <a:rPr lang="en-US" smtClean="0"/>
              <a:pPr/>
              <a:t>37</a:t>
            </a:fld>
            <a:endParaRPr lang="en-US"/>
          </a:p>
        </p:txBody>
      </p:sp>
    </p:spTree>
    <p:extLst>
      <p:ext uri="{BB962C8B-B14F-4D97-AF65-F5344CB8AC3E}">
        <p14:creationId xmlns:p14="http://schemas.microsoft.com/office/powerpoint/2010/main" val="155137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838200"/>
          </a:xfrm>
        </p:spPr>
        <p:txBody>
          <a:bodyPr/>
          <a:lstStyle>
            <a:lvl1pPr>
              <a:defRPr sz="2800"/>
            </a:lvl1pPr>
          </a:lstStyle>
          <a:p>
            <a:r>
              <a:rPr lang="en-US"/>
              <a:t>Click to edit Master title style</a:t>
            </a:r>
          </a:p>
        </p:txBody>
      </p:sp>
      <p:sp>
        <p:nvSpPr>
          <p:cNvPr id="15" name="Content Placeholder 14"/>
          <p:cNvSpPr>
            <a:spLocks noGrp="1"/>
          </p:cNvSpPr>
          <p:nvPr>
            <p:ph sz="quarter" idx="10"/>
          </p:nvPr>
        </p:nvSpPr>
        <p:spPr>
          <a:xfrm>
            <a:off x="381000" y="1219200"/>
            <a:ext cx="8458200" cy="4953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374633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2 Content_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57200"/>
          </a:xfrm>
        </p:spPr>
        <p:txBody>
          <a:bodyPr/>
          <a:lstStyle/>
          <a:p>
            <a:r>
              <a:rPr lang="en-US"/>
              <a:t>Click to edit Master title style</a:t>
            </a:r>
          </a:p>
        </p:txBody>
      </p:sp>
      <p:sp>
        <p:nvSpPr>
          <p:cNvPr id="3" name="Content Placeholder 2"/>
          <p:cNvSpPr>
            <a:spLocks noGrp="1"/>
          </p:cNvSpPr>
          <p:nvPr>
            <p:ph sz="half" idx="1"/>
          </p:nvPr>
        </p:nvSpPr>
        <p:spPr>
          <a:xfrm>
            <a:off x="381000" y="1219200"/>
            <a:ext cx="4173537" cy="49530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9"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165828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458201" cy="457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19200"/>
            <a:ext cx="4097337" cy="438150"/>
          </a:xfrm>
          <a:solidFill>
            <a:schemeClr val="tx2"/>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1" compatLnSpc="1">
            <a:prstTxWarp prst="textNoShape">
              <a:avLst/>
            </a:prstTxWarp>
            <a:normAutofit/>
          </a:bodyPr>
          <a:lstStyle>
            <a:lvl1pPr marL="0" indent="0" algn="ctr">
              <a:buNone/>
              <a:defRPr lang="en-US" sz="2000" b="1" dirty="0" smtClean="0">
                <a:solidFill>
                  <a:schemeClr val="bg1"/>
                </a:solidFill>
                <a:effectLst>
                  <a:outerShdw blurRad="38100" dist="38100" dir="2700000" algn="tl">
                    <a:srgbClr val="000000">
                      <a:alpha val="43137"/>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rtl="0" eaLnBrk="1" fontAlgn="base" hangingPunct="1">
              <a:spcBef>
                <a:spcPts val="2400"/>
              </a:spcBef>
              <a:spcAft>
                <a:spcPct val="0"/>
              </a:spcAft>
              <a:buClr>
                <a:schemeClr val="accent2"/>
              </a:buClr>
              <a:buFont typeface="Wingdings" pitchFamily="2" charset="2"/>
              <a:buNone/>
            </a:pPr>
            <a:r>
              <a:rPr lang="en-US"/>
              <a:t>Click to edit Master text styles</a:t>
            </a:r>
          </a:p>
        </p:txBody>
      </p:sp>
      <p:sp>
        <p:nvSpPr>
          <p:cNvPr id="4" name="Content Placeholder 3"/>
          <p:cNvSpPr>
            <a:spLocks noGrp="1"/>
          </p:cNvSpPr>
          <p:nvPr>
            <p:ph sz="half" idx="2"/>
          </p:nvPr>
        </p:nvSpPr>
        <p:spPr>
          <a:xfrm>
            <a:off x="381000" y="1752600"/>
            <a:ext cx="4098925" cy="44196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83137" y="1219200"/>
            <a:ext cx="4097338" cy="438150"/>
          </a:xfrm>
          <a:solidFill>
            <a:schemeClr val="tx2"/>
          </a:solidFill>
          <a:ln>
            <a:noFill/>
          </a:ln>
          <a:effectLst/>
          <a:scene3d>
            <a:camera prst="orthographicFront"/>
            <a:lightRig rig="threePt" dir="t"/>
          </a:scene3d>
          <a:sp3d>
            <a:bevelT/>
          </a:sp3d>
        </p:spPr>
        <p:txBody>
          <a:bodyPr anchor="ctr" anchorCtr="1">
            <a:normAutofit/>
          </a:bodyPr>
          <a:lstStyle>
            <a:lvl1pPr marL="0" indent="0" algn="ctr">
              <a:buNone/>
              <a:defRPr sz="20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9962" y="1752600"/>
            <a:ext cx="4100513" cy="44196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12" name="Slide Number Placeholder 15"/>
          <p:cNvSpPr>
            <a:spLocks noGrp="1"/>
          </p:cNvSpPr>
          <p:nvPr>
            <p:ph type="sldNum" sz="quarter" idx="12"/>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130384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21472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_No LOGO">
    <p:spTree>
      <p:nvGrpSpPr>
        <p:cNvPr id="1" name=""/>
        <p:cNvGrpSpPr/>
        <p:nvPr/>
      </p:nvGrpSpPr>
      <p:grpSpPr>
        <a:xfrm>
          <a:off x="0" y="0"/>
          <a:ext cx="0" cy="0"/>
          <a:chOff x="0" y="0"/>
          <a:chExt cx="0" cy="0"/>
        </a:xfrm>
      </p:grpSpPr>
      <p:sp>
        <p:nvSpPr>
          <p:cNvPr id="6"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345383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title_KICKER_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53438" cy="457199"/>
          </a:xfrm>
        </p:spPr>
        <p:txBody>
          <a:bodyPr/>
          <a:lstStyle>
            <a:lvl1pPr>
              <a:defRPr sz="2800"/>
            </a:lvl1pPr>
          </a:lstStyle>
          <a:p>
            <a:r>
              <a:rPr lang="en-US"/>
              <a:t>Click to edit Master title – One line</a:t>
            </a:r>
          </a:p>
        </p:txBody>
      </p:sp>
      <p:sp>
        <p:nvSpPr>
          <p:cNvPr id="8"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9" name="Text Placeholder 7"/>
          <p:cNvSpPr>
            <a:spLocks noGrp="1"/>
          </p:cNvSpPr>
          <p:nvPr>
            <p:ph type="body" sz="quarter" idx="12" hasCustomPrompt="1"/>
          </p:nvPr>
        </p:nvSpPr>
        <p:spPr>
          <a:xfrm>
            <a:off x="381000" y="6009640"/>
            <a:ext cx="8458200" cy="228600"/>
          </a:xfrm>
        </p:spPr>
        <p:txBody>
          <a:bodyPr>
            <a:normAutofit/>
          </a:bodyPr>
          <a:lstStyle>
            <a:lvl1pPr marL="403225" indent="-403225">
              <a:spcBef>
                <a:spcPts val="0"/>
              </a:spcBef>
              <a:buNone/>
              <a:tabLst>
                <a:tab pos="403225" algn="l"/>
              </a:tabLst>
              <a:defRPr sz="800" i="1" baseline="0"/>
            </a:lvl1pPr>
          </a:lstStyle>
          <a:p>
            <a:pPr lvl="0"/>
            <a:r>
              <a:rPr lang="en-US"/>
              <a:t>Source: 	</a:t>
            </a:r>
          </a:p>
        </p:txBody>
      </p:sp>
      <p:sp>
        <p:nvSpPr>
          <p:cNvPr id="10" name="Text Placeholder 9"/>
          <p:cNvSpPr>
            <a:spLocks noGrp="1"/>
          </p:cNvSpPr>
          <p:nvPr>
            <p:ph type="body" sz="quarter" idx="13" hasCustomPrompt="1"/>
          </p:nvPr>
        </p:nvSpPr>
        <p:spPr>
          <a:xfrm>
            <a:off x="381001" y="5628640"/>
            <a:ext cx="8458200" cy="381000"/>
          </a:xfrm>
        </p:spPr>
        <p:txBody>
          <a:bodyPr/>
          <a:lstStyle>
            <a:lvl1pPr algn="ctr">
              <a:spcBef>
                <a:spcPts val="0"/>
              </a:spcBef>
              <a:buNone/>
              <a:defRPr b="0" i="1" spc="100" baseline="0">
                <a:solidFill>
                  <a:schemeClr val="accent1"/>
                </a:solidFill>
              </a:defRPr>
            </a:lvl1pPr>
          </a:lstStyle>
          <a:p>
            <a:pPr lvl="0"/>
            <a:r>
              <a:rPr lang="en-US"/>
              <a:t>Kicker Text Box — for emphasis</a:t>
            </a:r>
          </a:p>
        </p:txBody>
      </p:sp>
      <p:sp>
        <p:nvSpPr>
          <p:cNvPr id="7" name="Content Placeholder 6"/>
          <p:cNvSpPr>
            <a:spLocks noGrp="1"/>
          </p:cNvSpPr>
          <p:nvPr>
            <p:ph sz="quarter" idx="14"/>
          </p:nvPr>
        </p:nvSpPr>
        <p:spPr>
          <a:xfrm>
            <a:off x="381000" y="1219200"/>
            <a:ext cx="8458200" cy="4279392"/>
          </a:xfrm>
        </p:spPr>
        <p:txBody>
          <a:bodyPr/>
          <a:lstStyle>
            <a:lvl1pPr>
              <a:spcBef>
                <a:spcPts val="1500"/>
              </a:spcBef>
              <a:defRPr/>
            </a:lvl1pPr>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242458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_SOURC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53438" cy="457199"/>
          </a:xfrm>
        </p:spPr>
        <p:txBody>
          <a:bodyPr/>
          <a:lstStyle>
            <a:lvl1pPr>
              <a:defRPr sz="2800"/>
            </a:lvl1pPr>
          </a:lstStyle>
          <a:p>
            <a:r>
              <a:rPr lang="en-US"/>
              <a:t>Click to edit Master title – One line</a:t>
            </a:r>
          </a:p>
        </p:txBody>
      </p:sp>
      <p:sp>
        <p:nvSpPr>
          <p:cNvPr id="5" name="Content Placeholder 4"/>
          <p:cNvSpPr>
            <a:spLocks noGrp="1"/>
          </p:cNvSpPr>
          <p:nvPr>
            <p:ph sz="quarter" idx="10"/>
          </p:nvPr>
        </p:nvSpPr>
        <p:spPr>
          <a:xfrm>
            <a:off x="380999" y="1219200"/>
            <a:ext cx="8458200" cy="4663440"/>
          </a:xfrm>
        </p:spPr>
        <p:txBody>
          <a:bodyPr/>
          <a:lstStyle>
            <a:lvl1pPr>
              <a:spcBef>
                <a:spcPts val="1500"/>
              </a:spcBef>
              <a:defRPr/>
            </a:lvl1pPr>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8" name="Text Placeholder 7"/>
          <p:cNvSpPr>
            <a:spLocks noGrp="1"/>
          </p:cNvSpPr>
          <p:nvPr>
            <p:ph type="body" sz="quarter" idx="12" hasCustomPrompt="1"/>
          </p:nvPr>
        </p:nvSpPr>
        <p:spPr>
          <a:xfrm>
            <a:off x="381000" y="6009640"/>
            <a:ext cx="8458200" cy="228600"/>
          </a:xfrm>
        </p:spPr>
        <p:txBody>
          <a:bodyPr>
            <a:normAutofit/>
          </a:bodyPr>
          <a:lstStyle>
            <a:lvl1pPr marL="403225" indent="-403225">
              <a:spcBef>
                <a:spcPts val="0"/>
              </a:spcBef>
              <a:buNone/>
              <a:tabLst>
                <a:tab pos="403225" algn="l"/>
              </a:tabLst>
              <a:defRPr sz="800" i="1" baseline="0"/>
            </a:lvl1pPr>
          </a:lstStyle>
          <a:p>
            <a:pPr lvl="0"/>
            <a:r>
              <a:rPr lang="en-US"/>
              <a:t>Source: 	</a:t>
            </a:r>
          </a:p>
        </p:txBody>
      </p:sp>
      <p:sp>
        <p:nvSpPr>
          <p:cNvPr id="12"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188808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ward Look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3438" cy="457199"/>
          </a:xfrm>
        </p:spPr>
        <p:txBody>
          <a:bodyPr/>
          <a:lstStyle>
            <a:lvl1pPr>
              <a:defRPr sz="2800"/>
            </a:lvl1pPr>
          </a:lstStyle>
          <a:p>
            <a:r>
              <a:rPr lang="en-US"/>
              <a:t>Click to edit Master title style</a:t>
            </a:r>
          </a:p>
        </p:txBody>
      </p:sp>
      <p:sp>
        <p:nvSpPr>
          <p:cNvPr id="11" name="Content Placeholder 6"/>
          <p:cNvSpPr>
            <a:spLocks noGrp="1"/>
          </p:cNvSpPr>
          <p:nvPr>
            <p:ph sz="quarter" idx="10"/>
          </p:nvPr>
        </p:nvSpPr>
        <p:spPr>
          <a:xfrm>
            <a:off x="381000" y="990600"/>
            <a:ext cx="8382000" cy="3581400"/>
          </a:xfrm>
        </p:spPr>
        <p:txBody>
          <a:bodyPr>
            <a:normAutofit/>
          </a:bodyPr>
          <a:lstStyle>
            <a:lvl1pPr marL="0" indent="0" algn="just">
              <a:lnSpc>
                <a:spcPct val="125000"/>
              </a:lnSpc>
              <a:buFontTx/>
              <a:buNone/>
              <a:defRPr sz="1150"/>
            </a:lvl1pPr>
          </a:lstStyle>
          <a:p>
            <a:pPr lvl="0"/>
            <a:r>
              <a:rPr lang="en-US"/>
              <a:t>Click to edit Master text styles</a:t>
            </a:r>
          </a:p>
        </p:txBody>
      </p:sp>
      <p:sp>
        <p:nvSpPr>
          <p:cNvPr id="12" name="Content Placeholder 6"/>
          <p:cNvSpPr>
            <a:spLocks noGrp="1"/>
          </p:cNvSpPr>
          <p:nvPr>
            <p:ph sz="quarter" idx="11"/>
          </p:nvPr>
        </p:nvSpPr>
        <p:spPr>
          <a:xfrm>
            <a:off x="381000" y="4648200"/>
            <a:ext cx="8382000" cy="1572768"/>
          </a:xfrm>
        </p:spPr>
        <p:txBody>
          <a:bodyPr>
            <a:normAutofit/>
          </a:bodyPr>
          <a:lstStyle>
            <a:lvl1pPr marL="0" indent="0" algn="just">
              <a:lnSpc>
                <a:spcPct val="125000"/>
              </a:lnSpc>
              <a:buFontTx/>
              <a:buNone/>
              <a:defRPr sz="1000" i="1"/>
            </a:lvl1pPr>
          </a:lstStyle>
          <a:p>
            <a:pPr lvl="0"/>
            <a:r>
              <a:rPr lang="en-US"/>
              <a:t>Click to edit Master text styles</a:t>
            </a:r>
          </a:p>
        </p:txBody>
      </p:sp>
      <p:sp>
        <p:nvSpPr>
          <p:cNvPr id="13"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3066157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0292-65DD-4EEC-9FE3-D36452E26E6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CCC017-3AE5-43A5-9269-8BB4379805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E2F75A-124E-4084-8EA9-D9E41EE118F7}"/>
              </a:ext>
            </a:extLst>
          </p:cNvPr>
          <p:cNvSpPr>
            <a:spLocks noGrp="1"/>
          </p:cNvSpPr>
          <p:nvPr>
            <p:ph type="dt" sz="half" idx="10"/>
          </p:nvPr>
        </p:nvSpPr>
        <p:spPr/>
        <p:txBody>
          <a:bodyPr/>
          <a:lstStyle/>
          <a:p>
            <a:fld id="{9205DE5D-0A15-4DC3-BD47-CB450913D2FD}" type="datetimeFigureOut">
              <a:rPr lang="en-US" smtClean="0"/>
              <a:t>5/4/2023</a:t>
            </a:fld>
            <a:endParaRPr lang="en-US"/>
          </a:p>
        </p:txBody>
      </p:sp>
      <p:sp>
        <p:nvSpPr>
          <p:cNvPr id="5" name="Footer Placeholder 4">
            <a:extLst>
              <a:ext uri="{FF2B5EF4-FFF2-40B4-BE49-F238E27FC236}">
                <a16:creationId xmlns:a16="http://schemas.microsoft.com/office/drawing/2014/main" id="{AAE876CC-2F23-4810-AA99-A0C07821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9C0BB-0C30-479F-BD32-FFC2B166694C}"/>
              </a:ext>
            </a:extLst>
          </p:cNvPr>
          <p:cNvSpPr>
            <a:spLocks noGrp="1"/>
          </p:cNvSpPr>
          <p:nvPr>
            <p:ph type="sldNum" sz="quarter" idx="12"/>
          </p:nvPr>
        </p:nvSpPr>
        <p:spPr/>
        <p:txBody>
          <a:bodyPr/>
          <a:lstStyle/>
          <a:p>
            <a:fld id="{E6F92271-5BC6-4F9C-941A-2237DF0BF9C5}" type="slidenum">
              <a:rPr lang="en-US" smtClean="0"/>
              <a:t>‹#›</a:t>
            </a:fld>
            <a:endParaRPr lang="en-US"/>
          </a:p>
        </p:txBody>
      </p:sp>
    </p:spTree>
    <p:extLst>
      <p:ext uri="{BB962C8B-B14F-4D97-AF65-F5344CB8AC3E}">
        <p14:creationId xmlns:p14="http://schemas.microsoft.com/office/powerpoint/2010/main" val="85250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C245-A4BA-4AC1-858B-87B2CC6C2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EE384-0234-48F8-97DC-8474DC217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1488D-246D-49E8-93D3-884E67CDA030}"/>
              </a:ext>
            </a:extLst>
          </p:cNvPr>
          <p:cNvSpPr>
            <a:spLocks noGrp="1"/>
          </p:cNvSpPr>
          <p:nvPr>
            <p:ph type="dt" sz="half" idx="10"/>
          </p:nvPr>
        </p:nvSpPr>
        <p:spPr/>
        <p:txBody>
          <a:bodyPr/>
          <a:lstStyle/>
          <a:p>
            <a:fld id="{9205DE5D-0A15-4DC3-BD47-CB450913D2FD}" type="datetimeFigureOut">
              <a:rPr lang="en-US" smtClean="0"/>
              <a:t>5/4/2023</a:t>
            </a:fld>
            <a:endParaRPr lang="en-US"/>
          </a:p>
        </p:txBody>
      </p:sp>
      <p:sp>
        <p:nvSpPr>
          <p:cNvPr id="5" name="Footer Placeholder 4">
            <a:extLst>
              <a:ext uri="{FF2B5EF4-FFF2-40B4-BE49-F238E27FC236}">
                <a16:creationId xmlns:a16="http://schemas.microsoft.com/office/drawing/2014/main" id="{C915DD49-B2F0-4BC5-B4AC-97E63E7B8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9FE13-4E2D-41D6-98D8-9A51782573A1}"/>
              </a:ext>
            </a:extLst>
          </p:cNvPr>
          <p:cNvSpPr>
            <a:spLocks noGrp="1"/>
          </p:cNvSpPr>
          <p:nvPr>
            <p:ph type="sldNum" sz="quarter" idx="12"/>
          </p:nvPr>
        </p:nvSpPr>
        <p:spPr/>
        <p:txBody>
          <a:bodyPr/>
          <a:lstStyle/>
          <a:p>
            <a:fld id="{E6F92271-5BC6-4F9C-941A-2237DF0BF9C5}" type="slidenum">
              <a:rPr lang="en-US" smtClean="0"/>
              <a:t>‹#›</a:t>
            </a:fld>
            <a:endParaRPr lang="en-US"/>
          </a:p>
        </p:txBody>
      </p:sp>
    </p:spTree>
    <p:extLst>
      <p:ext uri="{BB962C8B-B14F-4D97-AF65-F5344CB8AC3E}">
        <p14:creationId xmlns:p14="http://schemas.microsoft.com/office/powerpoint/2010/main" val="4181976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43000"/>
            <a:ext cx="6286500" cy="2396376"/>
          </a:xfrm>
        </p:spPr>
        <p:txBody>
          <a:bodyPr anchor="b">
            <a:noAutofit/>
          </a:bodyPr>
          <a:lstStyle>
            <a:lvl1pPr algn="l">
              <a:defRPr sz="4400" b="1"/>
            </a:lvl1pPr>
          </a:lstStyle>
          <a:p>
            <a:r>
              <a:rPr lang="en-US"/>
              <a:t>Click to edit Master title style</a:t>
            </a:r>
          </a:p>
        </p:txBody>
      </p:sp>
      <p:sp>
        <p:nvSpPr>
          <p:cNvPr id="3" name="Subtitle 2"/>
          <p:cNvSpPr>
            <a:spLocks noGrp="1"/>
          </p:cNvSpPr>
          <p:nvPr>
            <p:ph type="subTitle" idx="1"/>
          </p:nvPr>
        </p:nvSpPr>
        <p:spPr>
          <a:xfrm>
            <a:off x="342900" y="3898900"/>
            <a:ext cx="6286500" cy="2387600"/>
          </a:xfrm>
        </p:spPr>
        <p:txBody>
          <a:bodyPr>
            <a:noAutofit/>
          </a:bodyPr>
          <a:lstStyle>
            <a:lvl1pPr marL="0" indent="0" algn="l">
              <a:lnSpc>
                <a:spcPct val="100000"/>
              </a:lnSpc>
              <a:spcBef>
                <a:spcPts val="0"/>
              </a:spcBef>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 name="Straight Connector 4"/>
          <p:cNvCxnSpPr/>
          <p:nvPr userDrawn="1"/>
        </p:nvCxnSpPr>
        <p:spPr>
          <a:xfrm flipV="1">
            <a:off x="3429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22860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2513203"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4577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6863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6294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8580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88011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232918" y="114173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232918" y="34290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232918" y="628650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3377" y="167552"/>
            <a:ext cx="2655052" cy="862828"/>
          </a:xfrm>
          <a:prstGeom prst="rect">
            <a:avLst/>
          </a:prstGeom>
        </p:spPr>
      </p:pic>
    </p:spTree>
    <p:extLst>
      <p:ext uri="{BB962C8B-B14F-4D97-AF65-F5344CB8AC3E}">
        <p14:creationId xmlns:p14="http://schemas.microsoft.com/office/powerpoint/2010/main" val="24589271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Line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58200" cy="457200"/>
          </a:xfrm>
        </p:spPr>
        <p:txBody>
          <a:bodyPr/>
          <a:lstStyle>
            <a:lvl1pPr>
              <a:defRPr sz="2800"/>
            </a:lvl1pPr>
          </a:lstStyle>
          <a:p>
            <a:r>
              <a:rPr lang="en-US"/>
              <a:t>Click to edit Master title – One line</a:t>
            </a:r>
          </a:p>
        </p:txBody>
      </p:sp>
      <p:sp>
        <p:nvSpPr>
          <p:cNvPr id="5" name="Content Placeholder 4"/>
          <p:cNvSpPr>
            <a:spLocks noGrp="1"/>
          </p:cNvSpPr>
          <p:nvPr>
            <p:ph sz="quarter" idx="10"/>
          </p:nvPr>
        </p:nvSpPr>
        <p:spPr>
          <a:xfrm>
            <a:off x="381000" y="990600"/>
            <a:ext cx="8458200" cy="5181600"/>
          </a:xfrm>
        </p:spPr>
        <p:txBody>
          <a:bodyPr/>
          <a:lstStyle>
            <a:lvl1pPr>
              <a:spcBef>
                <a:spcPts val="1200"/>
              </a:spcBef>
              <a:defRPr/>
            </a:lvl1pPr>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875678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00"/>
            <a:ext cx="6286500" cy="2378988"/>
          </a:xfrm>
        </p:spPr>
        <p:txBody>
          <a:bodyPr anchor="b">
            <a:noAutofit/>
          </a:bodyPr>
          <a:lstStyle>
            <a:lvl1pPr>
              <a:defRPr sz="3200" b="1"/>
            </a:lvl1pPr>
          </a:lstStyle>
          <a:p>
            <a:r>
              <a:rPr lang="en-US"/>
              <a:t>Click to edit Master title style</a:t>
            </a:r>
          </a:p>
        </p:txBody>
      </p:sp>
      <p:sp>
        <p:nvSpPr>
          <p:cNvPr id="3" name="Text Placeholder 2"/>
          <p:cNvSpPr>
            <a:spLocks noGrp="1"/>
          </p:cNvSpPr>
          <p:nvPr>
            <p:ph type="body" idx="1"/>
          </p:nvPr>
        </p:nvSpPr>
        <p:spPr>
          <a:xfrm>
            <a:off x="342900" y="3902474"/>
            <a:ext cx="6286500" cy="2384026"/>
          </a:xfrm>
        </p:spPr>
        <p:txBody>
          <a:bodyPr/>
          <a:lstStyle>
            <a:lvl1pPr marL="0" indent="0">
              <a:lnSpc>
                <a:spcPct val="100000"/>
              </a:lnSpc>
              <a:spcBef>
                <a:spcPts val="0"/>
              </a:spcBef>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2"/>
          </p:nvPr>
        </p:nvSpPr>
        <p:spPr>
          <a:xfrm>
            <a:off x="6858000" y="644779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2"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7"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24547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347473" y="1143000"/>
            <a:ext cx="8453628" cy="5143500"/>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3"/>
          <p:cNvSpPr>
            <a:spLocks noGrp="1"/>
          </p:cNvSpPr>
          <p:nvPr>
            <p:ph type="dt" sz="half" idx="2"/>
          </p:nvPr>
        </p:nvSpPr>
        <p:spPr>
          <a:xfrm>
            <a:off x="685800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3"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8"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579777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342900" y="1143000"/>
            <a:ext cx="4114800" cy="5143500"/>
          </a:xfrm>
        </p:spPr>
        <p:txBody>
          <a:bodyPr/>
          <a:lstStyle>
            <a:lvl1pPr>
              <a:defRPr sz="18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6300" y="1143000"/>
            <a:ext cx="4114800" cy="5143500"/>
          </a:xfrm>
        </p:spPr>
        <p:txBody>
          <a:bodyPr/>
          <a:lstStyle>
            <a:lvl1pPr>
              <a:defRPr sz="18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9"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2674147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1752"/>
            <a:ext cx="7680960" cy="64008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342900" y="1143000"/>
            <a:ext cx="4114800" cy="482497"/>
          </a:xfrm>
        </p:spPr>
        <p:txBody>
          <a:bodyPr anchor="b"/>
          <a:lstStyle>
            <a:lvl1pPr marL="0" indent="0">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758422"/>
            <a:ext cx="4114799" cy="4528078"/>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86300" y="1136977"/>
            <a:ext cx="4114800" cy="482497"/>
          </a:xfrm>
        </p:spPr>
        <p:txBody>
          <a:bodyPr anchor="b"/>
          <a:lstStyle>
            <a:lvl1pPr marL="0" indent="0">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6300" y="1758422"/>
            <a:ext cx="4114800" cy="4528078"/>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685826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2" name="Slide Number Placeholder 5"/>
          <p:cNvSpPr>
            <a:spLocks noGrp="1"/>
          </p:cNvSpPr>
          <p:nvPr>
            <p:ph type="sldNum" sz="quarter" idx="12"/>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11" name="Footer Placeholder 4"/>
          <p:cNvSpPr>
            <a:spLocks noGrp="1"/>
          </p:cNvSpPr>
          <p:nvPr>
            <p:ph type="ftr" sz="quarter" idx="1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275012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6" name="Date Placeholder 3"/>
          <p:cNvSpPr>
            <a:spLocks noGrp="1"/>
          </p:cNvSpPr>
          <p:nvPr>
            <p:ph type="dt" sz="half" idx="2"/>
          </p:nvPr>
        </p:nvSpPr>
        <p:spPr>
          <a:xfrm>
            <a:off x="6858261"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8"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7"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857662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Side Callout">
    <p:spTree>
      <p:nvGrpSpPr>
        <p:cNvPr id="1" name=""/>
        <p:cNvGrpSpPr/>
        <p:nvPr/>
      </p:nvGrpSpPr>
      <p:grpSpPr>
        <a:xfrm>
          <a:off x="0" y="0"/>
          <a:ext cx="0" cy="0"/>
          <a:chOff x="0" y="0"/>
          <a:chExt cx="0" cy="0"/>
        </a:xfrm>
      </p:grpSpPr>
      <p:sp>
        <p:nvSpPr>
          <p:cNvPr id="2" name="Title 1"/>
          <p:cNvSpPr>
            <a:spLocks noGrp="1"/>
          </p:cNvSpPr>
          <p:nvPr>
            <p:ph type="title"/>
          </p:nvPr>
        </p:nvSpPr>
        <p:spPr>
          <a:xfrm>
            <a:off x="347472" y="297204"/>
            <a:ext cx="7680960" cy="64008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200400" y="1143000"/>
            <a:ext cx="5605273" cy="4800600"/>
          </a:xfrm>
        </p:spPr>
        <p:txBody>
          <a:bodyPr/>
          <a:lstStyle>
            <a:lvl1pPr>
              <a:defRPr sz="18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3" hasCustomPrompt="1"/>
          </p:nvPr>
        </p:nvSpPr>
        <p:spPr>
          <a:xfrm>
            <a:off x="342899" y="1143001"/>
            <a:ext cx="2647064" cy="4800600"/>
          </a:xfrm>
        </p:spPr>
        <p:txBody>
          <a:bodyPr tIns="45720"/>
          <a:lstStyle>
            <a:lvl1pPr marL="0" indent="0">
              <a:lnSpc>
                <a:spcPct val="90000"/>
              </a:lnSpc>
              <a:spcBef>
                <a:spcPts val="0"/>
              </a:spcBef>
              <a:spcAft>
                <a:spcPts val="400"/>
              </a:spcAft>
              <a:buNone/>
              <a:defRPr sz="1400" b="1">
                <a:solidFill>
                  <a:schemeClr val="tx1"/>
                </a:solidFill>
              </a:defRPr>
            </a:lvl1pPr>
            <a:lvl2pPr marL="91440" indent="-91440">
              <a:lnSpc>
                <a:spcPct val="90000"/>
              </a:lnSpc>
              <a:spcBef>
                <a:spcPts val="0"/>
              </a:spcBef>
              <a:spcAft>
                <a:spcPts val="400"/>
              </a:spcAft>
              <a:buFont typeface="Arial" charset="0"/>
              <a:buChar char="•"/>
              <a:defRPr sz="1200" b="0">
                <a:solidFill>
                  <a:schemeClr val="tx1"/>
                </a:solidFill>
              </a:defRPr>
            </a:lvl2pPr>
            <a:lvl3pPr marL="182880" indent="-91440">
              <a:lnSpc>
                <a:spcPct val="90000"/>
              </a:lnSpc>
              <a:spcBef>
                <a:spcPts val="0"/>
              </a:spcBef>
              <a:spcAft>
                <a:spcPts val="400"/>
              </a:spcAft>
              <a:buFont typeface=".AppleSystemUIFont" charset="-120"/>
              <a:buChar char="-"/>
              <a:defRPr sz="1200" b="0">
                <a:solidFill>
                  <a:schemeClr val="tx1"/>
                </a:solidFill>
              </a:defRPr>
            </a:lvl3pPr>
            <a:lvl4pPr marL="274320" indent="-91440">
              <a:lnSpc>
                <a:spcPct val="90000"/>
              </a:lnSpc>
              <a:spcBef>
                <a:spcPts val="0"/>
              </a:spcBef>
              <a:spcAft>
                <a:spcPts val="400"/>
              </a:spcAft>
              <a:defRPr sz="1200" b="0">
                <a:solidFill>
                  <a:schemeClr val="tx2"/>
                </a:solidFill>
              </a:defRPr>
            </a:lvl4pPr>
            <a:lvl5pPr marL="365760" indent="-91440">
              <a:lnSpc>
                <a:spcPct val="90000"/>
              </a:lnSpc>
              <a:spcBef>
                <a:spcPts val="0"/>
              </a:spcBef>
              <a:spcAft>
                <a:spcPts val="400"/>
              </a:spcAft>
              <a:defRPr sz="1200" b="0">
                <a:solidFill>
                  <a:schemeClr val="tx2"/>
                </a:solidFill>
              </a:defRPr>
            </a:lvl5pPr>
          </a:lstStyle>
          <a:p>
            <a:pPr lvl="0"/>
            <a:r>
              <a:rPr lang="en-US"/>
              <a:t>Callout copy subtitle </a:t>
            </a:r>
            <a:br>
              <a:rPr lang="en-US"/>
            </a:br>
            <a:r>
              <a:rPr lang="en-US"/>
              <a:t>level 1 set in all caps </a:t>
            </a:r>
          </a:p>
          <a:p>
            <a:pPr lvl="1"/>
            <a:r>
              <a:rPr lang="en-US"/>
              <a:t>Second level</a:t>
            </a:r>
          </a:p>
          <a:p>
            <a:pPr lvl="2"/>
            <a:r>
              <a:rPr lang="en-US"/>
              <a:t>Third level</a:t>
            </a:r>
          </a:p>
        </p:txBody>
      </p:sp>
      <p:sp>
        <p:nvSpPr>
          <p:cNvPr id="12" name="Date Placeholder 3"/>
          <p:cNvSpPr>
            <a:spLocks noGrp="1"/>
          </p:cNvSpPr>
          <p:nvPr>
            <p:ph type="dt" sz="half" idx="2"/>
          </p:nvPr>
        </p:nvSpPr>
        <p:spPr>
          <a:xfrm>
            <a:off x="685826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4"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cxnSp>
        <p:nvCxnSpPr>
          <p:cNvPr id="10" name="Straight Connector 9"/>
          <p:cNvCxnSpPr/>
          <p:nvPr userDrawn="1"/>
        </p:nvCxnSpPr>
        <p:spPr>
          <a:xfrm>
            <a:off x="3095181" y="1143000"/>
            <a:ext cx="0" cy="4800600"/>
          </a:xfrm>
          <a:prstGeom prst="line">
            <a:avLst/>
          </a:prstGeom>
          <a:ln w="9525">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4"/>
          </p:nvPr>
        </p:nvSpPr>
        <p:spPr>
          <a:xfrm>
            <a:off x="342899" y="6057876"/>
            <a:ext cx="8458201" cy="228624"/>
          </a:xfrm>
        </p:spPr>
        <p:txBody>
          <a:bodyPr anchor="b" anchorCtr="0">
            <a:normAutofit/>
          </a:bodyPr>
          <a:lstStyle>
            <a:lvl1pPr marL="0" indent="0">
              <a:spcBef>
                <a:spcPts val="0"/>
              </a:spcBef>
              <a:spcAft>
                <a:spcPts val="368"/>
              </a:spcAft>
              <a:buNone/>
              <a:defRPr sz="900">
                <a:solidFill>
                  <a:schemeClr val="tx1"/>
                </a:solidFill>
              </a:defRPr>
            </a:lvl1pPr>
          </a:lstStyle>
          <a:p>
            <a:pPr lvl="0"/>
            <a:r>
              <a:rPr lang="en-US"/>
              <a:t>Click to edit Master text styles</a:t>
            </a:r>
          </a:p>
        </p:txBody>
      </p:sp>
      <p:sp>
        <p:nvSpPr>
          <p:cNvPr id="13"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94631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342900" y="1143000"/>
            <a:ext cx="8458200" cy="965200"/>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2900" y="2217928"/>
            <a:ext cx="8458200" cy="3725672"/>
          </a:xfrm>
        </p:spPr>
        <p:txBody>
          <a:body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9" name="Text Placeholder 19"/>
          <p:cNvSpPr>
            <a:spLocks noGrp="1"/>
          </p:cNvSpPr>
          <p:nvPr>
            <p:ph type="body" sz="quarter" idx="14"/>
          </p:nvPr>
        </p:nvSpPr>
        <p:spPr>
          <a:xfrm>
            <a:off x="342899" y="6057876"/>
            <a:ext cx="8458201" cy="228624"/>
          </a:xfrm>
        </p:spPr>
        <p:txBody>
          <a:bodyPr anchor="b" anchorCtr="0">
            <a:normAutofit/>
          </a:bodyPr>
          <a:lstStyle>
            <a:lvl1pPr marL="0" indent="0">
              <a:spcBef>
                <a:spcPts val="0"/>
              </a:spcBef>
              <a:spcAft>
                <a:spcPts val="368"/>
              </a:spcAft>
              <a:buNone/>
              <a:defRPr sz="900"/>
            </a:lvl1pPr>
          </a:lstStyle>
          <a:p>
            <a:pPr lvl="0"/>
            <a:r>
              <a:rPr lang="en-US"/>
              <a:t>Click to edit Master text styles</a:t>
            </a:r>
          </a:p>
        </p:txBody>
      </p:sp>
      <p:sp>
        <p:nvSpPr>
          <p:cNvPr id="12"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327545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Callout">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342900" y="1143000"/>
            <a:ext cx="8458200" cy="965200"/>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2900" y="2217928"/>
            <a:ext cx="4114800" cy="3725672"/>
          </a:xfrm>
        </p:spPr>
        <p:txBody>
          <a:body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9" name="Text Placeholder 19"/>
          <p:cNvSpPr>
            <a:spLocks noGrp="1"/>
          </p:cNvSpPr>
          <p:nvPr>
            <p:ph type="body" sz="quarter" idx="14"/>
          </p:nvPr>
        </p:nvSpPr>
        <p:spPr>
          <a:xfrm>
            <a:off x="342899" y="6057876"/>
            <a:ext cx="8458201" cy="228624"/>
          </a:xfrm>
        </p:spPr>
        <p:txBody>
          <a:bodyPr anchor="b" anchorCtr="0">
            <a:normAutofit/>
          </a:bodyPr>
          <a:lstStyle>
            <a:lvl1pPr marL="0" indent="0">
              <a:spcBef>
                <a:spcPts val="0"/>
              </a:spcBef>
              <a:spcAft>
                <a:spcPts val="368"/>
              </a:spcAft>
              <a:buNone/>
              <a:defRPr sz="900"/>
            </a:lvl1pPr>
          </a:lstStyle>
          <a:p>
            <a:pPr lvl="0"/>
            <a:r>
              <a:rPr lang="en-US"/>
              <a:t>Click to edit Master text styles</a:t>
            </a:r>
          </a:p>
        </p:txBody>
      </p:sp>
      <p:sp>
        <p:nvSpPr>
          <p:cNvPr id="12" name="Content Placeholder 3"/>
          <p:cNvSpPr>
            <a:spLocks noGrp="1"/>
          </p:cNvSpPr>
          <p:nvPr>
            <p:ph sz="half" idx="15"/>
          </p:nvPr>
        </p:nvSpPr>
        <p:spPr>
          <a:xfrm>
            <a:off x="4686300" y="2217928"/>
            <a:ext cx="4114800" cy="3725672"/>
          </a:xfrm>
        </p:spPr>
        <p:txBody>
          <a:bodyPr/>
          <a:lstStyle/>
          <a:p>
            <a:pPr lvl="0"/>
            <a:r>
              <a:rPr lang="en-US"/>
              <a:t>Click to edit Master text styles</a:t>
            </a:r>
          </a:p>
          <a:p>
            <a:pPr lvl="1"/>
            <a:r>
              <a:rPr lang="en-US"/>
              <a:t>Second level</a:t>
            </a:r>
          </a:p>
          <a:p>
            <a:pPr lvl="2"/>
            <a:r>
              <a:rPr lang="en-US"/>
              <a:t>Third level</a:t>
            </a:r>
          </a:p>
        </p:txBody>
      </p:sp>
      <p:sp>
        <p:nvSpPr>
          <p:cNvPr id="13"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2020293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85826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7"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6"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2644798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342900" y="1143000"/>
            <a:ext cx="4114800" cy="4800600"/>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6300" y="1143000"/>
            <a:ext cx="4114800" cy="4800600"/>
          </a:xfrm>
          <a:solidFill>
            <a:schemeClr val="tx2">
              <a:lumMod val="20000"/>
              <a:lumOff val="80000"/>
            </a:schemeClr>
          </a:solidFill>
        </p:spPr>
        <p:txBody>
          <a:bodyPr lIns="91440" tIns="91440" rIns="91440" bIns="91440" anchor="b"/>
          <a:lstStyle>
            <a:lvl1pPr marL="0" indent="0">
              <a:buNone/>
              <a:defRPr sz="1200"/>
            </a:lvl1pPr>
            <a:lvl2pPr>
              <a:defRPr sz="1800"/>
            </a:lvl2pPr>
          </a:lstStyle>
          <a:p>
            <a:pPr lvl="0"/>
            <a:r>
              <a:rPr lang="en-US"/>
              <a:t>Click to edit Master text styles</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12" name="Text Placeholder 19"/>
          <p:cNvSpPr>
            <a:spLocks noGrp="1"/>
          </p:cNvSpPr>
          <p:nvPr>
            <p:ph type="body" sz="quarter" idx="14"/>
          </p:nvPr>
        </p:nvSpPr>
        <p:spPr>
          <a:xfrm>
            <a:off x="342899" y="6057876"/>
            <a:ext cx="8458201" cy="228624"/>
          </a:xfrm>
        </p:spPr>
        <p:txBody>
          <a:bodyPr anchor="b" anchorCtr="0">
            <a:normAutofit/>
          </a:bodyPr>
          <a:lstStyle>
            <a:lvl1pPr marL="0" indent="0">
              <a:spcBef>
                <a:spcPts val="0"/>
              </a:spcBef>
              <a:spcAft>
                <a:spcPts val="368"/>
              </a:spcAft>
              <a:buNone/>
              <a:defRPr sz="900"/>
            </a:lvl1pPr>
          </a:lstStyle>
          <a:p>
            <a:pPr lvl="0"/>
            <a:r>
              <a:rPr lang="en-US"/>
              <a:t>Click to edit Master text styles</a:t>
            </a:r>
          </a:p>
        </p:txBody>
      </p:sp>
      <p:sp>
        <p:nvSpPr>
          <p:cNvPr id="6" name="Picture Placeholder 5"/>
          <p:cNvSpPr>
            <a:spLocks noGrp="1"/>
          </p:cNvSpPr>
          <p:nvPr>
            <p:ph type="pic" sz="quarter" idx="15"/>
          </p:nvPr>
        </p:nvSpPr>
        <p:spPr>
          <a:xfrm>
            <a:off x="4775200" y="1244600"/>
            <a:ext cx="3937000" cy="4127500"/>
          </a:xfrm>
        </p:spPr>
        <p:txBody>
          <a:bodyPr/>
          <a:lstStyle/>
          <a:p>
            <a:endParaRPr lang="en-US"/>
          </a:p>
        </p:txBody>
      </p:sp>
      <p:sp>
        <p:nvSpPr>
          <p:cNvPr id="13"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9753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UBTIT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53438" cy="457199"/>
          </a:xfrm>
        </p:spPr>
        <p:txBody>
          <a:bodyPr/>
          <a:lstStyle>
            <a:lvl1pPr>
              <a:defRPr sz="2800"/>
            </a:lvl1pPr>
          </a:lstStyle>
          <a:p>
            <a:r>
              <a:rPr lang="en-US"/>
              <a:t>Click to edit Master title – One line</a:t>
            </a:r>
          </a:p>
        </p:txBody>
      </p:sp>
      <p:sp>
        <p:nvSpPr>
          <p:cNvPr id="5" name="Content Placeholder 4"/>
          <p:cNvSpPr>
            <a:spLocks noGrp="1"/>
          </p:cNvSpPr>
          <p:nvPr>
            <p:ph sz="quarter" idx="10"/>
          </p:nvPr>
        </p:nvSpPr>
        <p:spPr>
          <a:xfrm>
            <a:off x="381000" y="1219200"/>
            <a:ext cx="8448675" cy="4953000"/>
          </a:xfrm>
        </p:spPr>
        <p:txBody>
          <a:bodyPr/>
          <a:lstStyle>
            <a:lvl1pPr>
              <a:spcBef>
                <a:spcPts val="1500"/>
              </a:spcBef>
              <a:defRPr/>
            </a:lvl1pPr>
            <a:lvl2pPr>
              <a:spcBef>
                <a:spcPts val="6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11"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2505079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3" name="Content Placeholder 2"/>
          <p:cNvSpPr>
            <a:spLocks noGrp="1"/>
          </p:cNvSpPr>
          <p:nvPr>
            <p:ph sz="half" idx="1"/>
          </p:nvPr>
        </p:nvSpPr>
        <p:spPr>
          <a:xfrm>
            <a:off x="342900" y="1143000"/>
            <a:ext cx="8458200" cy="1320800"/>
          </a:xfrm>
        </p:spPr>
        <p:txBody>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42899" y="2573528"/>
            <a:ext cx="8458201" cy="3370072"/>
          </a:xfrm>
          <a:solidFill>
            <a:schemeClr val="tx2">
              <a:lumMod val="20000"/>
              <a:lumOff val="80000"/>
            </a:schemeClr>
          </a:solidFill>
        </p:spPr>
        <p:txBody>
          <a:bodyPr lIns="91440" tIns="91440" rIns="91440" bIns="91440" anchor="b"/>
          <a:lstStyle>
            <a:lvl1pPr marL="0" indent="0">
              <a:buNone/>
              <a:defRPr sz="1200"/>
            </a:lvl1pPr>
            <a:lvl2pPr>
              <a:defRPr sz="1800"/>
            </a:lvl2pPr>
          </a:lstStyle>
          <a:p>
            <a:pPr lvl="0"/>
            <a:r>
              <a:rPr lang="en-US"/>
              <a:t>Click to edit Master text styles</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12" name="Text Placeholder 19"/>
          <p:cNvSpPr>
            <a:spLocks noGrp="1"/>
          </p:cNvSpPr>
          <p:nvPr>
            <p:ph type="body" sz="quarter" idx="14"/>
          </p:nvPr>
        </p:nvSpPr>
        <p:spPr>
          <a:xfrm>
            <a:off x="342899" y="6057876"/>
            <a:ext cx="8458201" cy="228624"/>
          </a:xfrm>
        </p:spPr>
        <p:txBody>
          <a:bodyPr anchor="b" anchorCtr="0">
            <a:normAutofit/>
          </a:bodyPr>
          <a:lstStyle>
            <a:lvl1pPr marL="0" indent="0">
              <a:spcBef>
                <a:spcPts val="0"/>
              </a:spcBef>
              <a:spcAft>
                <a:spcPts val="368"/>
              </a:spcAft>
              <a:buNone/>
              <a:defRPr sz="900"/>
            </a:lvl1pPr>
          </a:lstStyle>
          <a:p>
            <a:pPr lvl="0"/>
            <a:r>
              <a:rPr lang="en-US"/>
              <a:t>Click to edit Master text styles</a:t>
            </a:r>
          </a:p>
        </p:txBody>
      </p:sp>
      <p:sp>
        <p:nvSpPr>
          <p:cNvPr id="6" name="Picture Placeholder 5"/>
          <p:cNvSpPr>
            <a:spLocks noGrp="1"/>
          </p:cNvSpPr>
          <p:nvPr>
            <p:ph type="pic" sz="quarter" idx="15"/>
          </p:nvPr>
        </p:nvSpPr>
        <p:spPr>
          <a:xfrm>
            <a:off x="431800" y="2692400"/>
            <a:ext cx="4025900" cy="2692400"/>
          </a:xfrm>
        </p:spPr>
        <p:txBody>
          <a:bodyPr/>
          <a:lstStyle/>
          <a:p>
            <a:endParaRPr lang="en-US"/>
          </a:p>
        </p:txBody>
      </p:sp>
      <p:sp>
        <p:nvSpPr>
          <p:cNvPr id="13" name="Picture Placeholder 5"/>
          <p:cNvSpPr>
            <a:spLocks noGrp="1"/>
          </p:cNvSpPr>
          <p:nvPr>
            <p:ph type="pic" sz="quarter" idx="16"/>
          </p:nvPr>
        </p:nvSpPr>
        <p:spPr>
          <a:xfrm>
            <a:off x="4686300" y="2692400"/>
            <a:ext cx="4011930" cy="2692400"/>
          </a:xfrm>
        </p:spPr>
        <p:txBody>
          <a:bodyPr/>
          <a:lstStyle/>
          <a:p>
            <a:endParaRPr lang="en-US"/>
          </a:p>
        </p:txBody>
      </p:sp>
      <p:sp>
        <p:nvSpPr>
          <p:cNvPr id="14"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93731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Kicker">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347473" y="1143000"/>
            <a:ext cx="8453628" cy="4128247"/>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3"/>
          <p:cNvSpPr>
            <a:spLocks noGrp="1"/>
          </p:cNvSpPr>
          <p:nvPr>
            <p:ph type="dt" sz="half" idx="2"/>
          </p:nvPr>
        </p:nvSpPr>
        <p:spPr>
          <a:xfrm>
            <a:off x="685800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3"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5" name="Text Placeholder 4"/>
          <p:cNvSpPr>
            <a:spLocks noGrp="1"/>
          </p:cNvSpPr>
          <p:nvPr>
            <p:ph type="body" sz="quarter" idx="10"/>
          </p:nvPr>
        </p:nvSpPr>
        <p:spPr>
          <a:xfrm>
            <a:off x="347663" y="5519737"/>
            <a:ext cx="8453437" cy="766763"/>
          </a:xfrm>
          <a:solidFill>
            <a:schemeClr val="accent1"/>
          </a:solidFill>
        </p:spPr>
        <p:txBody>
          <a:bodyPr lIns="182880" tIns="91440" rIns="91440" bIns="91440" anchor="ctr"/>
          <a:lstStyle>
            <a:lvl1pPr marL="0" indent="0" algn="ctr">
              <a:spcBef>
                <a:spcPts val="0"/>
              </a:spcBef>
              <a:buNone/>
              <a:defRPr sz="1800">
                <a:solidFill>
                  <a:schemeClr val="bg1"/>
                </a:solidFill>
              </a:defRPr>
            </a:lvl1pPr>
            <a:lvl2pPr>
              <a:spcBef>
                <a:spcPts val="0"/>
              </a:spcBef>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3882757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2" name="Title 1"/>
          <p:cNvSpPr>
            <a:spLocks noGrp="1"/>
          </p:cNvSpPr>
          <p:nvPr>
            <p:ph type="title"/>
          </p:nvPr>
        </p:nvSpPr>
        <p:spPr>
          <a:xfrm>
            <a:off x="347472" y="301752"/>
            <a:ext cx="7680960" cy="640080"/>
          </a:xfrm>
        </p:spPr>
        <p:txBody>
          <a:bodyPr/>
          <a:lstStyle>
            <a:lvl1pPr>
              <a:defRPr sz="3200"/>
            </a:lvl1pPr>
          </a:lstStyle>
          <a:p>
            <a:r>
              <a:rPr lang="en-US"/>
              <a:t>Click to edit Master title style</a:t>
            </a:r>
          </a:p>
        </p:txBody>
      </p:sp>
      <p:sp>
        <p:nvSpPr>
          <p:cNvPr id="4" name="Content Placeholder 3"/>
          <p:cNvSpPr>
            <a:spLocks noGrp="1"/>
          </p:cNvSpPr>
          <p:nvPr>
            <p:ph sz="half" idx="2"/>
          </p:nvPr>
        </p:nvSpPr>
        <p:spPr>
          <a:xfrm>
            <a:off x="342900" y="1143000"/>
            <a:ext cx="5385547" cy="5143500"/>
          </a:xfrm>
        </p:spPr>
        <p:txBody>
          <a:body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0"/>
          </p:nvPr>
        </p:nvSpPr>
        <p:spPr>
          <a:xfrm>
            <a:off x="6858482" y="644271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0"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sp>
        <p:nvSpPr>
          <p:cNvPr id="6" name="Text Placeholder 5"/>
          <p:cNvSpPr>
            <a:spLocks noGrp="1"/>
          </p:cNvSpPr>
          <p:nvPr>
            <p:ph type="body" sz="quarter" idx="11"/>
          </p:nvPr>
        </p:nvSpPr>
        <p:spPr>
          <a:xfrm>
            <a:off x="5957047" y="1143000"/>
            <a:ext cx="2844053" cy="5143500"/>
          </a:xfrm>
          <a:solidFill>
            <a:schemeClr val="accent2"/>
          </a:solidFill>
        </p:spPr>
        <p:txBody>
          <a:bodyPr lIns="182880" tIns="182880" rIns="182880" bIns="182880"/>
          <a:lstStyle>
            <a:lvl1pPr>
              <a:defRPr sz="1800">
                <a:solidFill>
                  <a:schemeClr val="bg1"/>
                </a:solidFill>
              </a:defRPr>
            </a:lvl1pPr>
            <a:lvl2pPr>
              <a:defRPr sz="1800">
                <a:solidFill>
                  <a:schemeClr val="bg1"/>
                </a:solidFill>
              </a:defRPr>
            </a:lvl2pPr>
          </a:lstStyle>
          <a:p>
            <a:pPr lvl="0"/>
            <a:r>
              <a:rPr lang="en-US"/>
              <a:t>Click to edit Master text styles</a:t>
            </a:r>
          </a:p>
          <a:p>
            <a:pPr lvl="1"/>
            <a:r>
              <a:rPr lang="en-US"/>
              <a:t>Second level</a:t>
            </a:r>
          </a:p>
        </p:txBody>
      </p:sp>
      <p:sp>
        <p:nvSpPr>
          <p:cNvPr id="9"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Tree>
    <p:extLst>
      <p:ext uri="{BB962C8B-B14F-4D97-AF65-F5344CB8AC3E}">
        <p14:creationId xmlns:p14="http://schemas.microsoft.com/office/powerpoint/2010/main" val="42093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32398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Subtitle_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453438" cy="457199"/>
          </a:xfrm>
        </p:spPr>
        <p:txBody>
          <a:bodyPr/>
          <a:lstStyle>
            <a:lvl1pPr>
              <a:defRPr sz="2800"/>
            </a:lvl1pPr>
          </a:lstStyle>
          <a:p>
            <a:r>
              <a:rPr lang="en-US"/>
              <a:t>Click to edit Master title – One line</a:t>
            </a:r>
          </a:p>
        </p:txBody>
      </p:sp>
      <p:sp>
        <p:nvSpPr>
          <p:cNvPr id="8"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9"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12453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355283" y="2375535"/>
            <a:ext cx="8435975" cy="1114425"/>
          </a:xfrm>
        </p:spPr>
        <p:txBody>
          <a:bodyPr lIns="0" rIns="0" anchor="ctr"/>
          <a:lstStyle>
            <a:lvl1pPr algn="ctr">
              <a:defRPr sz="3000">
                <a:solidFill>
                  <a:schemeClr val="tx2"/>
                </a:solidFill>
              </a:defRPr>
            </a:lvl1pPr>
          </a:lstStyle>
          <a:p>
            <a:r>
              <a:rPr lang="en-US"/>
              <a:t>Click to edit Master title style</a:t>
            </a:r>
          </a:p>
        </p:txBody>
      </p:sp>
      <p:sp>
        <p:nvSpPr>
          <p:cNvPr id="574467" name="Rectangle 3"/>
          <p:cNvSpPr>
            <a:spLocks noGrp="1" noChangeArrowheads="1"/>
          </p:cNvSpPr>
          <p:nvPr>
            <p:ph type="subTitle" idx="1"/>
          </p:nvPr>
        </p:nvSpPr>
        <p:spPr>
          <a:xfrm>
            <a:off x="355283" y="3803332"/>
            <a:ext cx="8435975" cy="276999"/>
          </a:xfrm>
        </p:spPr>
        <p:txBody>
          <a:bodyPr wrap="square" lIns="0" rIns="0">
            <a:spAutoFit/>
          </a:bodyPr>
          <a:lstStyle>
            <a:lvl1pPr marL="0" indent="0" algn="ctr">
              <a:spcBef>
                <a:spcPct val="20000"/>
              </a:spcBef>
              <a:buFont typeface="Wingdings" pitchFamily="2" charset="2"/>
              <a:buNone/>
              <a:defRPr sz="1800" b="0">
                <a:solidFill>
                  <a:schemeClr val="tx2"/>
                </a:solidFill>
              </a:defRPr>
            </a:lvl1pPr>
          </a:lstStyle>
          <a:p>
            <a:r>
              <a:rPr lang="en-US"/>
              <a:t>Click to edit Master subtitle style</a:t>
            </a:r>
          </a:p>
        </p:txBody>
      </p:sp>
      <p:sp>
        <p:nvSpPr>
          <p:cNvPr id="26" name="Rectangle 25"/>
          <p:cNvSpPr/>
          <p:nvPr userDrawn="1"/>
        </p:nvSpPr>
        <p:spPr bwMode="auto">
          <a:xfrm>
            <a:off x="3400" y="971314"/>
            <a:ext cx="9140600" cy="45720"/>
          </a:xfrm>
          <a:prstGeom prst="rect">
            <a:avLst/>
          </a:prstGeom>
          <a:solidFill>
            <a:srgbClr val="005DAA"/>
          </a:solidFill>
          <a:ln w="9525" cap="flat" cmpd="sng" algn="ctr">
            <a:solidFill>
              <a:srgbClr val="005DAA"/>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1600">
              <a:solidFill>
                <a:schemeClr val="bg1"/>
              </a:solidFill>
              <a:latin typeface="+mn-lt"/>
            </a:endParaRPr>
          </a:p>
        </p:txBody>
      </p:sp>
      <p:sp>
        <p:nvSpPr>
          <p:cNvPr id="14" name="Rectangle 13">
            <a:extLst>
              <a:ext uri="{FF2B5EF4-FFF2-40B4-BE49-F238E27FC236}">
                <a16:creationId xmlns:a16="http://schemas.microsoft.com/office/drawing/2014/main" id="{DA6C3F68-EB9D-48C6-8D87-6B0CB54EF691}"/>
              </a:ext>
            </a:extLst>
          </p:cNvPr>
          <p:cNvSpPr/>
          <p:nvPr userDrawn="1"/>
        </p:nvSpPr>
        <p:spPr bwMode="auto">
          <a:xfrm>
            <a:off x="3400" y="6748137"/>
            <a:ext cx="9140600" cy="45720"/>
          </a:xfrm>
          <a:prstGeom prst="rect">
            <a:avLst/>
          </a:prstGeom>
          <a:solidFill>
            <a:srgbClr val="005DAA"/>
          </a:solidFill>
          <a:ln w="9525" cap="flat" cmpd="sng" algn="ctr">
            <a:solidFill>
              <a:srgbClr val="005DAA"/>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1600">
              <a:solidFill>
                <a:schemeClr val="bg1"/>
              </a:solidFill>
              <a:latin typeface="+mn-lt"/>
            </a:endParaRPr>
          </a:p>
        </p:txBody>
      </p:sp>
      <p:pic>
        <p:nvPicPr>
          <p:cNvPr id="10" name="Picture 9" descr="A close up of a logo&#10;&#10;Description automatically generated">
            <a:extLst>
              <a:ext uri="{FF2B5EF4-FFF2-40B4-BE49-F238E27FC236}">
                <a16:creationId xmlns:a16="http://schemas.microsoft.com/office/drawing/2014/main" id="{5A81CA4E-C584-4FF5-AFC4-6114EE2FFE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39" y="315984"/>
            <a:ext cx="2755907" cy="483765"/>
          </a:xfrm>
          <a:prstGeom prst="rect">
            <a:avLst/>
          </a:prstGeom>
        </p:spPr>
      </p:pic>
    </p:spTree>
    <p:extLst>
      <p:ext uri="{BB962C8B-B14F-4D97-AF65-F5344CB8AC3E}">
        <p14:creationId xmlns:p14="http://schemas.microsoft.com/office/powerpoint/2010/main" val="208617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4953000" y="663575"/>
            <a:ext cx="3868738" cy="1114425"/>
          </a:xfrm>
        </p:spPr>
        <p:txBody>
          <a:bodyPr lIns="0" rIns="0" anchor="ctr"/>
          <a:lstStyle>
            <a:lvl1pPr algn="r">
              <a:defRPr sz="3000">
                <a:solidFill>
                  <a:schemeClr val="tx2"/>
                </a:solidFill>
              </a:defRPr>
            </a:lvl1pPr>
          </a:lstStyle>
          <a:p>
            <a:r>
              <a:rPr lang="en-US"/>
              <a:t>Click to edit Master title style</a:t>
            </a:r>
          </a:p>
        </p:txBody>
      </p:sp>
      <p:sp>
        <p:nvSpPr>
          <p:cNvPr id="574467" name="Rectangle 3"/>
          <p:cNvSpPr>
            <a:spLocks noGrp="1" noChangeArrowheads="1"/>
          </p:cNvSpPr>
          <p:nvPr>
            <p:ph type="subTitle" idx="1"/>
          </p:nvPr>
        </p:nvSpPr>
        <p:spPr>
          <a:xfrm>
            <a:off x="4953000" y="1979612"/>
            <a:ext cx="3868738" cy="276999"/>
          </a:xfrm>
        </p:spPr>
        <p:txBody>
          <a:bodyPr wrap="square" lIns="0" rIns="0">
            <a:spAutoFit/>
          </a:bodyPr>
          <a:lstStyle>
            <a:lvl1pPr marL="0" indent="0" algn="r">
              <a:spcBef>
                <a:spcPct val="20000"/>
              </a:spcBef>
              <a:buFont typeface="Wingdings" pitchFamily="2" charset="2"/>
              <a:buNone/>
              <a:defRPr sz="1800" b="0">
                <a:solidFill>
                  <a:schemeClr val="tx2"/>
                </a:solidFill>
              </a:defRPr>
            </a:lvl1pPr>
          </a:lstStyle>
          <a:p>
            <a:r>
              <a:rPr lang="en-US"/>
              <a:t>Click to edit Master subtitle style</a:t>
            </a:r>
          </a:p>
        </p:txBody>
      </p:sp>
      <p:sp>
        <p:nvSpPr>
          <p:cNvPr id="3075" name="AutoShape 3"/>
          <p:cNvSpPr>
            <a:spLocks noChangeAspect="1" noChangeArrowheads="1" noTextEdit="1"/>
          </p:cNvSpPr>
          <p:nvPr/>
        </p:nvSpPr>
        <p:spPr bwMode="auto">
          <a:xfrm>
            <a:off x="0" y="4762500"/>
            <a:ext cx="9153525" cy="115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0" y="4778375"/>
            <a:ext cx="9153525" cy="847725"/>
          </a:xfrm>
          <a:custGeom>
            <a:avLst/>
            <a:gdLst/>
            <a:ahLst/>
            <a:cxnLst>
              <a:cxn ang="0">
                <a:pos x="0" y="0"/>
              </a:cxn>
              <a:cxn ang="0">
                <a:pos x="1570" y="0"/>
              </a:cxn>
              <a:cxn ang="0">
                <a:pos x="1570" y="534"/>
              </a:cxn>
              <a:cxn ang="0">
                <a:pos x="0" y="534"/>
              </a:cxn>
              <a:cxn ang="0">
                <a:pos x="0" y="0"/>
              </a:cxn>
              <a:cxn ang="0">
                <a:pos x="0" y="0"/>
              </a:cxn>
            </a:cxnLst>
            <a:rect l="0" t="0" r="r" b="b"/>
            <a:pathLst>
              <a:path w="1570" h="534">
                <a:moveTo>
                  <a:pt x="0" y="0"/>
                </a:moveTo>
                <a:lnTo>
                  <a:pt x="1570" y="0"/>
                </a:lnTo>
                <a:lnTo>
                  <a:pt x="1570" y="534"/>
                </a:lnTo>
                <a:lnTo>
                  <a:pt x="0" y="534"/>
                </a:lnTo>
                <a:lnTo>
                  <a:pt x="0" y="0"/>
                </a:lnTo>
                <a:lnTo>
                  <a:pt x="0" y="0"/>
                </a:lnTo>
                <a:close/>
              </a:path>
            </a:pathLst>
          </a:custGeom>
          <a:solidFill>
            <a:srgbClr val="005D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0" y="5729288"/>
            <a:ext cx="9153525" cy="188913"/>
          </a:xfrm>
          <a:custGeom>
            <a:avLst/>
            <a:gdLst/>
            <a:ahLst/>
            <a:cxnLst>
              <a:cxn ang="0">
                <a:pos x="2" y="0"/>
              </a:cxn>
              <a:cxn ang="0">
                <a:pos x="5766" y="0"/>
              </a:cxn>
              <a:cxn ang="0">
                <a:pos x="5766" y="119"/>
              </a:cxn>
              <a:cxn ang="0">
                <a:pos x="0" y="119"/>
              </a:cxn>
              <a:cxn ang="0">
                <a:pos x="2" y="0"/>
              </a:cxn>
              <a:cxn ang="0">
                <a:pos x="2" y="0"/>
              </a:cxn>
            </a:cxnLst>
            <a:rect l="0" t="0" r="r" b="b"/>
            <a:pathLst>
              <a:path w="5766" h="119">
                <a:moveTo>
                  <a:pt x="2" y="0"/>
                </a:moveTo>
                <a:lnTo>
                  <a:pt x="5766" y="0"/>
                </a:lnTo>
                <a:lnTo>
                  <a:pt x="5766" y="119"/>
                </a:lnTo>
                <a:lnTo>
                  <a:pt x="0" y="119"/>
                </a:lnTo>
                <a:lnTo>
                  <a:pt x="2" y="0"/>
                </a:lnTo>
                <a:lnTo>
                  <a:pt x="2" y="0"/>
                </a:lnTo>
                <a:close/>
              </a:path>
            </a:pathLst>
          </a:custGeom>
          <a:solidFill>
            <a:srgbClr val="ED17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Picture Placeholder 7"/>
          <p:cNvSpPr>
            <a:spLocks noGrp="1"/>
          </p:cNvSpPr>
          <p:nvPr>
            <p:ph type="pic" sz="quarter" idx="10"/>
          </p:nvPr>
        </p:nvSpPr>
        <p:spPr>
          <a:xfrm>
            <a:off x="381000" y="381000"/>
            <a:ext cx="4191000" cy="4114800"/>
          </a:xfrm>
        </p:spPr>
        <p:txBody>
          <a:bodyPr/>
          <a:lstStyle/>
          <a:p>
            <a:r>
              <a:rPr lang="en-US"/>
              <a:t>Click icon to add picture</a:t>
            </a:r>
          </a:p>
        </p:txBody>
      </p:sp>
      <p:sp>
        <p:nvSpPr>
          <p:cNvPr id="12"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399280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57200"/>
          </a:xfrm>
        </p:spPr>
        <p:txBody>
          <a:bodyPr/>
          <a:lstStyle/>
          <a:p>
            <a:r>
              <a:rPr lang="en-US"/>
              <a:t>Click to edit Master title style</a:t>
            </a:r>
          </a:p>
        </p:txBody>
      </p:sp>
      <p:sp>
        <p:nvSpPr>
          <p:cNvPr id="3" name="Content Placeholder 2"/>
          <p:cNvSpPr>
            <a:spLocks noGrp="1"/>
          </p:cNvSpPr>
          <p:nvPr>
            <p:ph sz="half" idx="1"/>
          </p:nvPr>
        </p:nvSpPr>
        <p:spPr>
          <a:xfrm>
            <a:off x="381000" y="990600"/>
            <a:ext cx="4173537" cy="51816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1061" y="990600"/>
            <a:ext cx="4189413" cy="51816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213845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_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57200"/>
          </a:xfrm>
        </p:spPr>
        <p:txBody>
          <a:bodyPr/>
          <a:lstStyle/>
          <a:p>
            <a:r>
              <a:rPr lang="en-US"/>
              <a:t>Click to edit Master title style</a:t>
            </a:r>
          </a:p>
        </p:txBody>
      </p:sp>
      <p:sp>
        <p:nvSpPr>
          <p:cNvPr id="3" name="Content Placeholder 2"/>
          <p:cNvSpPr>
            <a:spLocks noGrp="1"/>
          </p:cNvSpPr>
          <p:nvPr>
            <p:ph sz="half" idx="1"/>
          </p:nvPr>
        </p:nvSpPr>
        <p:spPr>
          <a:xfrm>
            <a:off x="381000" y="1219200"/>
            <a:ext cx="4173537" cy="49530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1061" y="1219200"/>
            <a:ext cx="4189413" cy="4953000"/>
          </a:xfrm>
        </p:spPr>
        <p:txBody>
          <a:bodyPr/>
          <a:lstStyle>
            <a:lvl1pPr>
              <a:spcBef>
                <a:spcPts val="1200"/>
              </a:spcBef>
              <a:defRPr sz="2000" b="0"/>
            </a:lvl1pPr>
            <a:lvl2pPr>
              <a:spcBef>
                <a:spcPts val="600"/>
              </a:spcBef>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380999" y="685800"/>
            <a:ext cx="8458200" cy="304801"/>
          </a:xfrm>
        </p:spPr>
        <p:txBody>
          <a:bodyPr wrap="square">
            <a:spAutoFit/>
          </a:bodyPr>
          <a:lstStyle>
            <a:lvl1pPr marL="0" indent="0">
              <a:spcBef>
                <a:spcPts val="0"/>
              </a:spcBef>
              <a:buFontTx/>
              <a:buNone/>
              <a:defRPr b="1" i="1">
                <a:solidFill>
                  <a:schemeClr val="tx2"/>
                </a:solidFill>
                <a:latin typeface="Tw Cen MT" pitchFamily="34" charset="0"/>
              </a:defRPr>
            </a:lvl1pPr>
          </a:lstStyle>
          <a:p>
            <a:pPr lvl="0"/>
            <a:r>
              <a:rPr lang="en-US"/>
              <a:t>SUBTITLE</a:t>
            </a:r>
          </a:p>
        </p:txBody>
      </p:sp>
      <p:sp>
        <p:nvSpPr>
          <p:cNvPr id="10"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spTree>
    <p:extLst>
      <p:ext uri="{BB962C8B-B14F-4D97-AF65-F5344CB8AC3E}">
        <p14:creationId xmlns:p14="http://schemas.microsoft.com/office/powerpoint/2010/main" val="401878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Freeform 7"/>
          <p:cNvSpPr>
            <a:spLocks/>
          </p:cNvSpPr>
          <p:nvPr/>
        </p:nvSpPr>
        <p:spPr bwMode="auto">
          <a:xfrm>
            <a:off x="1012978" y="6794524"/>
            <a:ext cx="7917958" cy="45719"/>
          </a:xfrm>
          <a:custGeom>
            <a:avLst/>
            <a:gdLst/>
            <a:ahLst/>
            <a:cxnLst>
              <a:cxn ang="0">
                <a:pos x="0" y="0"/>
              </a:cxn>
              <a:cxn ang="0">
                <a:pos x="6044" y="0"/>
              </a:cxn>
              <a:cxn ang="0">
                <a:pos x="6044" y="140"/>
              </a:cxn>
              <a:cxn ang="0">
                <a:pos x="0" y="140"/>
              </a:cxn>
              <a:cxn ang="0">
                <a:pos x="0" y="0"/>
              </a:cxn>
              <a:cxn ang="0">
                <a:pos x="0" y="0"/>
              </a:cxn>
            </a:cxnLst>
            <a:rect l="0" t="0" r="r" b="b"/>
            <a:pathLst>
              <a:path w="6044" h="140">
                <a:moveTo>
                  <a:pt x="0" y="0"/>
                </a:moveTo>
                <a:lnTo>
                  <a:pt x="6044" y="0"/>
                </a:lnTo>
                <a:lnTo>
                  <a:pt x="6044" y="140"/>
                </a:lnTo>
                <a:lnTo>
                  <a:pt x="0" y="140"/>
                </a:lnTo>
                <a:lnTo>
                  <a:pt x="0" y="0"/>
                </a:lnTo>
                <a:lnTo>
                  <a:pt x="0" y="0"/>
                </a:lnTo>
                <a:close/>
              </a:path>
            </a:pathLst>
          </a:custGeom>
          <a:solidFill>
            <a:srgbClr val="005D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443" name="Rectangle 3"/>
          <p:cNvSpPr>
            <a:spLocks noGrp="1" noChangeArrowheads="1"/>
          </p:cNvSpPr>
          <p:nvPr>
            <p:ph type="title"/>
          </p:nvPr>
        </p:nvSpPr>
        <p:spPr bwMode="auto">
          <a:xfrm>
            <a:off x="381000" y="228600"/>
            <a:ext cx="84582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573444" name="Rectangle 4"/>
          <p:cNvSpPr>
            <a:spLocks noGrp="1" noChangeArrowheads="1"/>
          </p:cNvSpPr>
          <p:nvPr>
            <p:ph type="body" idx="1"/>
          </p:nvPr>
        </p:nvSpPr>
        <p:spPr bwMode="auto">
          <a:xfrm>
            <a:off x="381000" y="1219200"/>
            <a:ext cx="8458200" cy="4953001"/>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4"/>
          </p:nvPr>
        </p:nvSpPr>
        <p:spPr>
          <a:xfrm>
            <a:off x="8668511" y="6615656"/>
            <a:ext cx="211596" cy="215444"/>
          </a:xfrm>
          <a:prstGeom prst="rect">
            <a:avLst/>
          </a:prstGeom>
        </p:spPr>
        <p:txBody>
          <a:bodyPr vert="horz" wrap="none" lIns="0" tIns="0" rIns="0" bIns="0" rtlCol="0" anchor="ctr">
            <a:spAutoFit/>
          </a:bodyPr>
          <a:lstStyle>
            <a:lvl1pPr algn="r">
              <a:defRPr sz="1400">
                <a:solidFill>
                  <a:schemeClr val="tx1"/>
                </a:solidFill>
              </a:defRPr>
            </a:lvl1pPr>
          </a:lstStyle>
          <a:p>
            <a:fld id="{AA2FB921-8A01-44EF-B97D-FE21C6BAD609}" type="slidenum">
              <a:rPr lang="en-US" smtClean="0"/>
              <a:pPr/>
              <a:t>‹#›</a:t>
            </a:fld>
            <a:endParaRPr lang="en-US"/>
          </a:p>
        </p:txBody>
      </p:sp>
      <p:pic>
        <p:nvPicPr>
          <p:cNvPr id="3" name="Picture 2" descr="A close up of a sign&#10;&#10;Description automatically generated">
            <a:extLst>
              <a:ext uri="{FF2B5EF4-FFF2-40B4-BE49-F238E27FC236}">
                <a16:creationId xmlns:a16="http://schemas.microsoft.com/office/drawing/2014/main" id="{EE64C3FB-D70A-4E15-94D2-5477D77E522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81000" y="6454140"/>
            <a:ext cx="447797" cy="339675"/>
          </a:xfrm>
          <a:prstGeom prst="rect">
            <a:avLst/>
          </a:prstGeom>
        </p:spPr>
      </p:pic>
    </p:spTree>
    <p:extLst>
      <p:ext uri="{BB962C8B-B14F-4D97-AF65-F5344CB8AC3E}">
        <p14:creationId xmlns:p14="http://schemas.microsoft.com/office/powerpoint/2010/main" val="15633393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hdr="0" ftr="0" dt="0"/>
  <p:txStyles>
    <p:titleStyle>
      <a:lvl1pPr algn="l" rtl="0" eaLnBrk="1" fontAlgn="base" hangingPunct="1">
        <a:spcBef>
          <a:spcPct val="0"/>
        </a:spcBef>
        <a:spcAft>
          <a:spcPct val="0"/>
        </a:spcAft>
        <a:defRPr lang="en-US" sz="2800" b="1" baseline="0" dirty="0" smtClean="0">
          <a:solidFill>
            <a:schemeClr val="tx2"/>
          </a:solidFill>
          <a:effectLst/>
          <a:latin typeface="Tw Cen MT" pitchFamily="34" charset="0"/>
          <a:ea typeface="+mj-ea"/>
          <a:cs typeface="+mj-cs"/>
        </a:defRPr>
      </a:lvl1pPr>
      <a:lvl2pPr algn="l" rtl="0" eaLnBrk="1" fontAlgn="base" hangingPunct="1">
        <a:spcBef>
          <a:spcPct val="0"/>
        </a:spcBef>
        <a:spcAft>
          <a:spcPct val="0"/>
        </a:spcAft>
        <a:defRPr sz="3200" b="1">
          <a:solidFill>
            <a:schemeClr val="tx2"/>
          </a:solidFill>
          <a:latin typeface="Arial" pitchFamily="34" charset="0"/>
        </a:defRPr>
      </a:lvl2pPr>
      <a:lvl3pPr algn="l" rtl="0" eaLnBrk="1" fontAlgn="base" hangingPunct="1">
        <a:spcBef>
          <a:spcPct val="0"/>
        </a:spcBef>
        <a:spcAft>
          <a:spcPct val="0"/>
        </a:spcAft>
        <a:defRPr sz="3200" b="1">
          <a:solidFill>
            <a:schemeClr val="tx2"/>
          </a:solidFill>
          <a:latin typeface="Arial" pitchFamily="34" charset="0"/>
        </a:defRPr>
      </a:lvl3pPr>
      <a:lvl4pPr algn="l" rtl="0" eaLnBrk="1" fontAlgn="base" hangingPunct="1">
        <a:spcBef>
          <a:spcPct val="0"/>
        </a:spcBef>
        <a:spcAft>
          <a:spcPct val="0"/>
        </a:spcAft>
        <a:defRPr sz="3200" b="1">
          <a:solidFill>
            <a:schemeClr val="tx2"/>
          </a:solidFill>
          <a:latin typeface="Arial" pitchFamily="34" charset="0"/>
        </a:defRPr>
      </a:lvl4pPr>
      <a:lvl5pPr algn="l" rtl="0" eaLnBrk="1" fontAlgn="base" hangingPunct="1">
        <a:spcBef>
          <a:spcPct val="0"/>
        </a:spcBef>
        <a:spcAft>
          <a:spcPct val="0"/>
        </a:spcAft>
        <a:defRPr sz="3200" b="1">
          <a:solidFill>
            <a:schemeClr val="tx2"/>
          </a:solidFill>
          <a:latin typeface="Arial" pitchFamily="34" charset="0"/>
        </a:defRPr>
      </a:lvl5pPr>
      <a:lvl6pPr marL="457200" algn="l" rtl="0" eaLnBrk="1" fontAlgn="base" hangingPunct="1">
        <a:spcBef>
          <a:spcPct val="0"/>
        </a:spcBef>
        <a:spcAft>
          <a:spcPct val="0"/>
        </a:spcAft>
        <a:defRPr sz="3200" b="1">
          <a:solidFill>
            <a:schemeClr val="tx2"/>
          </a:solidFill>
          <a:latin typeface="Arial" pitchFamily="34" charset="0"/>
        </a:defRPr>
      </a:lvl6pPr>
      <a:lvl7pPr marL="914400" algn="l" rtl="0" eaLnBrk="1" fontAlgn="base" hangingPunct="1">
        <a:spcBef>
          <a:spcPct val="0"/>
        </a:spcBef>
        <a:spcAft>
          <a:spcPct val="0"/>
        </a:spcAft>
        <a:defRPr sz="3200" b="1">
          <a:solidFill>
            <a:schemeClr val="tx2"/>
          </a:solidFill>
          <a:latin typeface="Arial" pitchFamily="34" charset="0"/>
        </a:defRPr>
      </a:lvl7pPr>
      <a:lvl8pPr marL="1371600" algn="l" rtl="0" eaLnBrk="1" fontAlgn="base" hangingPunct="1">
        <a:spcBef>
          <a:spcPct val="0"/>
        </a:spcBef>
        <a:spcAft>
          <a:spcPct val="0"/>
        </a:spcAft>
        <a:defRPr sz="3200" b="1">
          <a:solidFill>
            <a:schemeClr val="tx2"/>
          </a:solidFill>
          <a:latin typeface="Arial" pitchFamily="34" charset="0"/>
        </a:defRPr>
      </a:lvl8pPr>
      <a:lvl9pPr marL="1828800" algn="l" rtl="0" eaLnBrk="1" fontAlgn="base" hangingPunct="1">
        <a:spcBef>
          <a:spcPct val="0"/>
        </a:spcBef>
        <a:spcAft>
          <a:spcPct val="0"/>
        </a:spcAft>
        <a:defRPr sz="3200" b="1">
          <a:solidFill>
            <a:schemeClr val="tx2"/>
          </a:solidFill>
          <a:latin typeface="Arial" pitchFamily="34" charset="0"/>
        </a:defRPr>
      </a:lvl9pPr>
    </p:titleStyle>
    <p:bodyStyle>
      <a:lvl1pPr marL="285750" indent="-285750" algn="l" rtl="0" eaLnBrk="1" fontAlgn="base" hangingPunct="1">
        <a:spcBef>
          <a:spcPts val="1800"/>
        </a:spcBef>
        <a:spcAft>
          <a:spcPct val="0"/>
        </a:spcAft>
        <a:buClr>
          <a:schemeClr val="tx2"/>
        </a:buClr>
        <a:buFont typeface="Wingdings" pitchFamily="2" charset="2"/>
        <a:buChar char="n"/>
        <a:defRPr lang="en-US" sz="2000" b="0" smtClean="0">
          <a:solidFill>
            <a:schemeClr val="tx1"/>
          </a:solidFill>
          <a:latin typeface="Calibri" pitchFamily="34" charset="0"/>
          <a:ea typeface="+mn-ea"/>
          <a:cs typeface="+mn-cs"/>
        </a:defRPr>
      </a:lvl1pPr>
      <a:lvl2pPr marL="571500" indent="-182563" algn="l" rtl="0" eaLnBrk="1" fontAlgn="base" hangingPunct="1">
        <a:spcBef>
          <a:spcPts val="1000"/>
        </a:spcBef>
        <a:spcAft>
          <a:spcPct val="0"/>
        </a:spcAft>
        <a:buClr>
          <a:schemeClr val="tx2"/>
        </a:buClr>
        <a:buFont typeface="Wingdings" pitchFamily="2" charset="2"/>
        <a:buChar char="§"/>
        <a:defRPr lang="en-US" sz="1800" b="0" smtClean="0">
          <a:solidFill>
            <a:schemeClr val="tx1"/>
          </a:solidFill>
          <a:latin typeface="Calibri" pitchFamily="34" charset="0"/>
          <a:ea typeface="+mn-ea"/>
          <a:cs typeface="+mn-cs"/>
        </a:defRPr>
      </a:lvl2pPr>
      <a:lvl3pPr marL="857250" indent="-168275" algn="l" rtl="0" eaLnBrk="1" fontAlgn="base" hangingPunct="1">
        <a:spcBef>
          <a:spcPts val="300"/>
        </a:spcBef>
        <a:spcAft>
          <a:spcPct val="0"/>
        </a:spcAft>
        <a:buClr>
          <a:schemeClr val="tx2"/>
        </a:buClr>
        <a:buFont typeface="Arial" pitchFamily="34" charset="0"/>
        <a:buChar char="–"/>
        <a:defRPr lang="en-US" sz="1600" b="0" baseline="0" smtClean="0">
          <a:solidFill>
            <a:schemeClr val="tx1"/>
          </a:solidFill>
          <a:latin typeface="Calibri" pitchFamily="34" charset="0"/>
          <a:ea typeface="+mn-ea"/>
          <a:cs typeface="+mn-cs"/>
        </a:defRPr>
      </a:lvl3pPr>
      <a:lvl4pPr marL="1143000" indent="-114300" algn="l" rtl="0" eaLnBrk="1" fontAlgn="base" hangingPunct="1">
        <a:spcBef>
          <a:spcPts val="100"/>
        </a:spcBef>
        <a:spcAft>
          <a:spcPct val="0"/>
        </a:spcAft>
        <a:buClr>
          <a:schemeClr val="tx2"/>
        </a:buClr>
        <a:buSzPct val="80000"/>
        <a:buFont typeface="Arial" pitchFamily="34" charset="0"/>
        <a:buChar char="•"/>
        <a:defRPr lang="en-US" sz="1600" b="0" smtClean="0">
          <a:solidFill>
            <a:schemeClr val="tx1"/>
          </a:solidFill>
          <a:latin typeface="Calibri" pitchFamily="34" charset="0"/>
          <a:ea typeface="+mn-ea"/>
          <a:cs typeface="+mn-cs"/>
        </a:defRPr>
      </a:lvl4pPr>
      <a:lvl5pPr marL="1314450" indent="-120650" algn="l" rtl="0" eaLnBrk="1" fontAlgn="base" hangingPunct="1">
        <a:spcBef>
          <a:spcPts val="0"/>
        </a:spcBef>
        <a:spcAft>
          <a:spcPct val="0"/>
        </a:spcAft>
        <a:buClr>
          <a:schemeClr val="tx2"/>
        </a:buClr>
        <a:buSzPct val="85000"/>
        <a:buFont typeface="Arial" pitchFamily="34" charset="0"/>
        <a:buChar char="–"/>
        <a:defRPr lang="en-US" sz="1400" b="0" dirty="0" smtClean="0">
          <a:solidFill>
            <a:schemeClr val="tx1"/>
          </a:solidFill>
          <a:latin typeface="Calibri" pitchFamily="34" charset="0"/>
          <a:ea typeface="+mn-ea"/>
          <a:cs typeface="+mn-cs"/>
        </a:defRPr>
      </a:lvl5pPr>
      <a:lvl6pPr marL="2278063" indent="-171450" algn="l" rtl="0" eaLnBrk="1" fontAlgn="base" hangingPunct="1">
        <a:spcBef>
          <a:spcPct val="20000"/>
        </a:spcBef>
        <a:spcAft>
          <a:spcPct val="0"/>
        </a:spcAft>
        <a:buClr>
          <a:schemeClr val="accent2"/>
        </a:buClr>
        <a:buSzPct val="85000"/>
        <a:buChar char="•"/>
        <a:defRPr sz="1600" b="1">
          <a:solidFill>
            <a:schemeClr val="tx1"/>
          </a:solidFill>
          <a:latin typeface="+mn-lt"/>
        </a:defRPr>
      </a:lvl6pPr>
      <a:lvl7pPr marL="2735263" indent="-171450" algn="l" rtl="0" eaLnBrk="1" fontAlgn="base" hangingPunct="1">
        <a:spcBef>
          <a:spcPct val="20000"/>
        </a:spcBef>
        <a:spcAft>
          <a:spcPct val="0"/>
        </a:spcAft>
        <a:buClr>
          <a:schemeClr val="accent2"/>
        </a:buClr>
        <a:buSzPct val="85000"/>
        <a:buChar char="•"/>
        <a:defRPr sz="1600" b="1">
          <a:solidFill>
            <a:schemeClr val="tx1"/>
          </a:solidFill>
          <a:latin typeface="+mn-lt"/>
        </a:defRPr>
      </a:lvl7pPr>
      <a:lvl8pPr marL="3192463" indent="-171450" algn="l" rtl="0" eaLnBrk="1" fontAlgn="base" hangingPunct="1">
        <a:spcBef>
          <a:spcPct val="20000"/>
        </a:spcBef>
        <a:spcAft>
          <a:spcPct val="0"/>
        </a:spcAft>
        <a:buClr>
          <a:schemeClr val="accent2"/>
        </a:buClr>
        <a:buSzPct val="85000"/>
        <a:buChar char="•"/>
        <a:defRPr sz="1600" b="1">
          <a:solidFill>
            <a:schemeClr val="tx1"/>
          </a:solidFill>
          <a:latin typeface="+mn-lt"/>
        </a:defRPr>
      </a:lvl8pPr>
      <a:lvl9pPr marL="3649663" indent="-171450" algn="l" rtl="0" eaLnBrk="1" fontAlgn="base" hangingPunct="1">
        <a:spcBef>
          <a:spcPct val="20000"/>
        </a:spcBef>
        <a:spcAft>
          <a:spcPct val="0"/>
        </a:spcAft>
        <a:buClr>
          <a:schemeClr val="accent2"/>
        </a:buClr>
        <a:buSzPct val="85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04800"/>
            <a:ext cx="7680960" cy="64008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42900" y="1143000"/>
            <a:ext cx="8458200" cy="51435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342900" y="6446520"/>
            <a:ext cx="1943100" cy="182880"/>
          </a:xfrm>
          <a:prstGeom prst="rect">
            <a:avLst/>
          </a:prstGeom>
        </p:spPr>
        <p:txBody>
          <a:bodyPr wrap="none" lIns="0" tIns="0" rIns="0" bIns="0">
            <a:noAutofit/>
          </a:bodyPr>
          <a:lstStyle/>
          <a:p>
            <a:r>
              <a:rPr lang="en-US" sz="700">
                <a:solidFill>
                  <a:schemeClr val="tx2"/>
                </a:solidFill>
              </a:rPr>
              <a:t>Andeavor </a:t>
            </a:r>
          </a:p>
        </p:txBody>
      </p:sp>
      <p:sp>
        <p:nvSpPr>
          <p:cNvPr id="14" name="Date Placeholder 3"/>
          <p:cNvSpPr>
            <a:spLocks noGrp="1"/>
          </p:cNvSpPr>
          <p:nvPr>
            <p:ph type="dt" sz="half" idx="2"/>
          </p:nvPr>
        </p:nvSpPr>
        <p:spPr>
          <a:xfrm>
            <a:off x="6858000" y="6446520"/>
            <a:ext cx="1631509" cy="182880"/>
          </a:xfrm>
          <a:prstGeom prst="rect">
            <a:avLst/>
          </a:prstGeom>
        </p:spPr>
        <p:txBody>
          <a:bodyPr vert="horz" lIns="0" tIns="0" rIns="0" bIns="0" rtlCol="0" anchor="t" anchorCtr="0"/>
          <a:lstStyle>
            <a:lvl1pPr algn="l">
              <a:defRPr sz="700">
                <a:solidFill>
                  <a:schemeClr val="tx2"/>
                </a:solidFill>
              </a:defRPr>
            </a:lvl1pPr>
          </a:lstStyle>
          <a:p>
            <a:r>
              <a:rPr lang="en-US"/>
              <a:t>Month XX, 20XX</a:t>
            </a:r>
          </a:p>
        </p:txBody>
      </p:sp>
      <p:sp>
        <p:nvSpPr>
          <p:cNvPr id="15" name="Footer Placeholder 4"/>
          <p:cNvSpPr>
            <a:spLocks noGrp="1"/>
          </p:cNvSpPr>
          <p:nvPr>
            <p:ph type="ftr" sz="quarter" idx="3"/>
          </p:nvPr>
        </p:nvSpPr>
        <p:spPr>
          <a:xfrm>
            <a:off x="2513203" y="6446520"/>
            <a:ext cx="4116197" cy="180716"/>
          </a:xfrm>
          <a:prstGeom prst="rect">
            <a:avLst/>
          </a:prstGeom>
        </p:spPr>
        <p:txBody>
          <a:bodyPr vert="horz" lIns="0" tIns="0" rIns="0" bIns="0" rtlCol="0" anchor="t" anchorCtr="0"/>
          <a:lstStyle>
            <a:lvl1pPr algn="r">
              <a:defRPr sz="700">
                <a:solidFill>
                  <a:schemeClr val="tx2"/>
                </a:solidFill>
              </a:defRPr>
            </a:lvl1pPr>
          </a:lstStyle>
          <a:p>
            <a:r>
              <a:rPr lang="en-US"/>
              <a:t>Footer text goes here</a:t>
            </a:r>
          </a:p>
        </p:txBody>
      </p:sp>
      <p:sp>
        <p:nvSpPr>
          <p:cNvPr id="16" name="Slide Number Placeholder 5"/>
          <p:cNvSpPr>
            <a:spLocks noGrp="1"/>
          </p:cNvSpPr>
          <p:nvPr>
            <p:ph type="sldNum" sz="quarter" idx="4"/>
          </p:nvPr>
        </p:nvSpPr>
        <p:spPr>
          <a:xfrm>
            <a:off x="8595360" y="6446520"/>
            <a:ext cx="205740" cy="182880"/>
          </a:xfrm>
          <a:prstGeom prst="rect">
            <a:avLst/>
          </a:prstGeom>
        </p:spPr>
        <p:txBody>
          <a:bodyPr vert="horz" lIns="0" tIns="0" rIns="0" bIns="0" rtlCol="0" anchor="t" anchorCtr="0"/>
          <a:lstStyle>
            <a:lvl1pPr algn="r">
              <a:defRPr sz="700" b="1">
                <a:solidFill>
                  <a:schemeClr val="tx2"/>
                </a:solidFill>
              </a:defRPr>
            </a:lvl1pPr>
          </a:lstStyle>
          <a:p>
            <a:fld id="{75444464-F870-4EFB-89C8-5A7DE9F642FF}" type="slidenum">
              <a:rPr lang="en-US" smtClean="0"/>
              <a:pPr/>
              <a:t>‹#›</a:t>
            </a:fld>
            <a:endParaRPr lang="en-US"/>
          </a:p>
        </p:txBody>
      </p:sp>
      <p:cxnSp>
        <p:nvCxnSpPr>
          <p:cNvPr id="6" name="Straight Connector 5"/>
          <p:cNvCxnSpPr/>
          <p:nvPr userDrawn="1"/>
        </p:nvCxnSpPr>
        <p:spPr>
          <a:xfrm flipV="1">
            <a:off x="3429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2860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2513203"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44577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46863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6294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68580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801100" y="-211455"/>
            <a:ext cx="0" cy="13716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32918" y="114173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232918" y="34290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232918" y="628650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232918" y="6536690"/>
            <a:ext cx="137160" cy="127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253289" y="227472"/>
            <a:ext cx="669097" cy="574792"/>
          </a:xfrm>
          <a:prstGeom prst="rect">
            <a:avLst/>
          </a:prstGeom>
        </p:spPr>
      </p:pic>
    </p:spTree>
    <p:extLst>
      <p:ext uri="{BB962C8B-B14F-4D97-AF65-F5344CB8AC3E}">
        <p14:creationId xmlns:p14="http://schemas.microsoft.com/office/powerpoint/2010/main" val="8641089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2563" indent="-182563" algn="l" defTabSz="685800" rtl="0" eaLnBrk="1" latinLnBrk="0" hangingPunct="1">
        <a:lnSpc>
          <a:spcPct val="90000"/>
        </a:lnSpc>
        <a:spcBef>
          <a:spcPts val="900"/>
        </a:spcBef>
        <a:buFont typeface="Arial" panose="020B0604020202020204" pitchFamily="34" charset="0"/>
        <a:buChar char="•"/>
        <a:tabLst/>
        <a:defRPr sz="2000" kern="1200">
          <a:solidFill>
            <a:schemeClr val="tx1"/>
          </a:solidFill>
          <a:latin typeface="+mn-lt"/>
          <a:ea typeface="+mn-ea"/>
          <a:cs typeface="+mn-cs"/>
        </a:defRPr>
      </a:lvl1pPr>
      <a:lvl2pPr marL="344488" indent="-161925" algn="l" defTabSz="685800" rtl="0" eaLnBrk="1" latinLnBrk="0" hangingPunct="1">
        <a:lnSpc>
          <a:spcPct val="90000"/>
        </a:lnSpc>
        <a:spcBef>
          <a:spcPts val="400"/>
        </a:spcBef>
        <a:buFont typeface=".AppleSystemUIFont" charset="-120"/>
        <a:buChar char="-"/>
        <a:tabLst/>
        <a:defRPr sz="2000" kern="1200">
          <a:solidFill>
            <a:schemeClr val="tx1"/>
          </a:solidFill>
          <a:latin typeface="+mn-lt"/>
          <a:ea typeface="+mn-ea"/>
          <a:cs typeface="+mn-cs"/>
        </a:defRPr>
      </a:lvl2pPr>
      <a:lvl3pPr marL="548640" indent="-182880" algn="l" defTabSz="6858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731520" indent="-195263" algn="l" defTabSz="685800" rtl="0" eaLnBrk="1" latinLnBrk="0" hangingPunct="1">
        <a:lnSpc>
          <a:spcPct val="90000"/>
        </a:lnSpc>
        <a:spcBef>
          <a:spcPts val="400"/>
        </a:spcBef>
        <a:buFont typeface=".AppleSystemUIFont" charset="-120"/>
        <a:buChar char="-"/>
        <a:tabLst/>
        <a:defRPr sz="1600" kern="1200">
          <a:solidFill>
            <a:schemeClr val="tx1"/>
          </a:solidFill>
          <a:latin typeface="+mn-lt"/>
          <a:ea typeface="+mn-ea"/>
          <a:cs typeface="+mn-cs"/>
        </a:defRPr>
      </a:lvl4pPr>
      <a:lvl5pPr marL="914400" indent="-182880" algn="l" defTabSz="6858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216">
          <p15:clr>
            <a:srgbClr val="F26B43"/>
          </p15:clr>
        </p15:guide>
        <p15:guide id="4" pos="5544">
          <p15:clr>
            <a:srgbClr val="F26B43"/>
          </p15:clr>
        </p15:guide>
        <p15:guide id="5" orient="horz" pos="720">
          <p15:clr>
            <a:srgbClr val="F26B43"/>
          </p15:clr>
        </p15:guide>
        <p15:guide id="6" orient="horz" pos="216">
          <p15:clr>
            <a:srgbClr val="F26B43"/>
          </p15:clr>
        </p15:guide>
        <p15:guide id="7" orient="horz" pos="3960">
          <p15:clr>
            <a:srgbClr val="F26B43"/>
          </p15:clr>
        </p15:guide>
        <p15:guide id="10" orient="horz" pos="4116">
          <p15:clr>
            <a:srgbClr val="F26B43"/>
          </p15:clr>
        </p15:guide>
        <p15:guide id="12" pos="2952">
          <p15:clr>
            <a:srgbClr val="F26B43"/>
          </p15:clr>
        </p15:guide>
        <p15:guide id="13" pos="2808">
          <p15:clr>
            <a:srgbClr val="F26B43"/>
          </p15:clr>
        </p15:guide>
        <p15:guide id="14" pos="1440">
          <p15:clr>
            <a:srgbClr val="F26B43"/>
          </p15:clr>
        </p15:guide>
        <p15:guide id="15" pos="1584">
          <p15:clr>
            <a:srgbClr val="F26B43"/>
          </p15:clr>
        </p15:guide>
        <p15:guide id="16" pos="4320">
          <p15:clr>
            <a:srgbClr val="F26B43"/>
          </p15:clr>
        </p15:guide>
        <p15:guide id="17"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2420-520A-4AEE-ADD3-01FDF059A2D2}"/>
              </a:ext>
            </a:extLst>
          </p:cNvPr>
          <p:cNvSpPr>
            <a:spLocks noGrp="1"/>
          </p:cNvSpPr>
          <p:nvPr>
            <p:ph type="ctrTitle"/>
          </p:nvPr>
        </p:nvSpPr>
        <p:spPr>
          <a:xfrm>
            <a:off x="355283" y="1590445"/>
            <a:ext cx="8435975" cy="1114425"/>
          </a:xfrm>
        </p:spPr>
        <p:txBody>
          <a:bodyPr/>
          <a:lstStyle/>
          <a:p>
            <a:r>
              <a:rPr lang="en-US"/>
              <a:t>LAR3 AMP</a:t>
            </a:r>
          </a:p>
        </p:txBody>
      </p:sp>
      <p:sp>
        <p:nvSpPr>
          <p:cNvPr id="3" name="Subtitle 2">
            <a:extLst>
              <a:ext uri="{FF2B5EF4-FFF2-40B4-BE49-F238E27FC236}">
                <a16:creationId xmlns:a16="http://schemas.microsoft.com/office/drawing/2014/main" id="{8A04C2BC-D859-4510-8896-79D04CC64E51}"/>
              </a:ext>
            </a:extLst>
          </p:cNvPr>
          <p:cNvSpPr>
            <a:spLocks noGrp="1"/>
          </p:cNvSpPr>
          <p:nvPr>
            <p:ph type="subTitle" idx="1"/>
          </p:nvPr>
        </p:nvSpPr>
        <p:spPr>
          <a:xfrm>
            <a:off x="355283" y="2935119"/>
            <a:ext cx="8435975" cy="276999"/>
          </a:xfrm>
        </p:spPr>
        <p:txBody>
          <a:bodyPr/>
          <a:lstStyle/>
          <a:p>
            <a:r>
              <a:rPr lang="en-US"/>
              <a:t>Definition Phase</a:t>
            </a:r>
          </a:p>
        </p:txBody>
      </p:sp>
      <p:grpSp>
        <p:nvGrpSpPr>
          <p:cNvPr id="18" name="Group 17">
            <a:extLst>
              <a:ext uri="{FF2B5EF4-FFF2-40B4-BE49-F238E27FC236}">
                <a16:creationId xmlns:a16="http://schemas.microsoft.com/office/drawing/2014/main" id="{BEC8B7B4-88B5-42F1-A30C-4F87123281C6}"/>
              </a:ext>
            </a:extLst>
          </p:cNvPr>
          <p:cNvGrpSpPr/>
          <p:nvPr/>
        </p:nvGrpSpPr>
        <p:grpSpPr>
          <a:xfrm>
            <a:off x="355283" y="3684976"/>
            <a:ext cx="8458200" cy="1838370"/>
            <a:chOff x="355283" y="4396175"/>
            <a:chExt cx="8458200" cy="1373580"/>
          </a:xfrm>
        </p:grpSpPr>
        <p:sp>
          <p:nvSpPr>
            <p:cNvPr id="19" name="Freeform: Shape 18">
              <a:extLst>
                <a:ext uri="{FF2B5EF4-FFF2-40B4-BE49-F238E27FC236}">
                  <a16:creationId xmlns:a16="http://schemas.microsoft.com/office/drawing/2014/main" id="{B02DA50D-0869-4BF4-9EF1-D42EBFB8A189}"/>
                </a:ext>
              </a:extLst>
            </p:cNvPr>
            <p:cNvSpPr/>
            <p:nvPr/>
          </p:nvSpPr>
          <p:spPr>
            <a:xfrm>
              <a:off x="355283" y="4396175"/>
              <a:ext cx="8458200" cy="374400"/>
            </a:xfrm>
            <a:custGeom>
              <a:avLst/>
              <a:gdLst>
                <a:gd name="connsiteX0" fmla="*/ 0 w 8458200"/>
                <a:gd name="connsiteY0" fmla="*/ 0 h 374400"/>
                <a:gd name="connsiteX1" fmla="*/ 8458200 w 8458200"/>
                <a:gd name="connsiteY1" fmla="*/ 0 h 374400"/>
                <a:gd name="connsiteX2" fmla="*/ 8458200 w 8458200"/>
                <a:gd name="connsiteY2" fmla="*/ 374400 h 374400"/>
                <a:gd name="connsiteX3" fmla="*/ 0 w 8458200"/>
                <a:gd name="connsiteY3" fmla="*/ 374400 h 374400"/>
                <a:gd name="connsiteX4" fmla="*/ 0 w 8458200"/>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200" h="374400">
                  <a:moveTo>
                    <a:pt x="0" y="0"/>
                  </a:moveTo>
                  <a:lnTo>
                    <a:pt x="8458200" y="0"/>
                  </a:lnTo>
                  <a:lnTo>
                    <a:pt x="8458200" y="374400"/>
                  </a:lnTo>
                  <a:lnTo>
                    <a:pt x="0" y="374400"/>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l" defTabSz="577850">
                <a:lnSpc>
                  <a:spcPct val="90000"/>
                </a:lnSpc>
                <a:spcBef>
                  <a:spcPct val="0"/>
                </a:spcBef>
                <a:spcAft>
                  <a:spcPct val="35000"/>
                </a:spcAft>
                <a:buNone/>
              </a:pPr>
              <a:r>
                <a:rPr lang="en-US" sz="1600" kern="1200"/>
                <a:t>Project Team</a:t>
              </a:r>
            </a:p>
          </p:txBody>
        </p:sp>
        <p:sp>
          <p:nvSpPr>
            <p:cNvPr id="20" name="Freeform: Shape 19">
              <a:extLst>
                <a:ext uri="{FF2B5EF4-FFF2-40B4-BE49-F238E27FC236}">
                  <a16:creationId xmlns:a16="http://schemas.microsoft.com/office/drawing/2014/main" id="{08B5FB34-D5E8-43F4-8CDB-AC4F274C1984}"/>
                </a:ext>
              </a:extLst>
            </p:cNvPr>
            <p:cNvSpPr/>
            <p:nvPr/>
          </p:nvSpPr>
          <p:spPr>
            <a:xfrm>
              <a:off x="355283" y="4770575"/>
              <a:ext cx="8458200" cy="999180"/>
            </a:xfrm>
            <a:custGeom>
              <a:avLst/>
              <a:gdLst>
                <a:gd name="connsiteX0" fmla="*/ 0 w 8458200"/>
                <a:gd name="connsiteY0" fmla="*/ 0 h 999180"/>
                <a:gd name="connsiteX1" fmla="*/ 8458200 w 8458200"/>
                <a:gd name="connsiteY1" fmla="*/ 0 h 999180"/>
                <a:gd name="connsiteX2" fmla="*/ 8458200 w 8458200"/>
                <a:gd name="connsiteY2" fmla="*/ 999180 h 999180"/>
                <a:gd name="connsiteX3" fmla="*/ 0 w 8458200"/>
                <a:gd name="connsiteY3" fmla="*/ 999180 h 999180"/>
                <a:gd name="connsiteX4" fmla="*/ 0 w 8458200"/>
                <a:gd name="connsiteY4" fmla="*/ 0 h 99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200" h="999180">
                  <a:moveTo>
                    <a:pt x="0" y="0"/>
                  </a:moveTo>
                  <a:lnTo>
                    <a:pt x="8458200" y="0"/>
                  </a:lnTo>
                  <a:lnTo>
                    <a:pt x="8458200" y="999180"/>
                  </a:lnTo>
                  <a:lnTo>
                    <a:pt x="0" y="999180"/>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US" sz="1600" kern="1200"/>
                <a:t>Project Lead:  </a:t>
              </a:r>
              <a:r>
                <a:rPr lang="en-US" sz="1600"/>
                <a:t>Scott McConnell</a:t>
              </a:r>
              <a:endParaRPr lang="en-US" sz="1600" kern="1200"/>
            </a:p>
            <a:p>
              <a:pPr marL="114300" lvl="1" indent="-114300" algn="l" defTabSz="577850">
                <a:lnSpc>
                  <a:spcPct val="90000"/>
                </a:lnSpc>
                <a:spcBef>
                  <a:spcPct val="0"/>
                </a:spcBef>
                <a:spcAft>
                  <a:spcPct val="15000"/>
                </a:spcAft>
                <a:buNone/>
              </a:pPr>
              <a:r>
                <a:rPr lang="en-US" sz="1600" kern="1200"/>
                <a:t>Project Sponsor:  Jay Imbery</a:t>
              </a:r>
            </a:p>
            <a:p>
              <a:pPr marL="114300" lvl="1" indent="-114300" algn="l" defTabSz="577850">
                <a:lnSpc>
                  <a:spcPct val="90000"/>
                </a:lnSpc>
                <a:spcBef>
                  <a:spcPct val="0"/>
                </a:spcBef>
                <a:spcAft>
                  <a:spcPct val="15000"/>
                </a:spcAft>
                <a:buNone/>
              </a:pPr>
              <a:r>
                <a:rPr lang="en-US" sz="1600" kern="1200"/>
                <a:t>ATL:  Area 1, Area 2, Area 3, Area 5, Area 7, Area 9</a:t>
              </a:r>
            </a:p>
            <a:p>
              <a:pPr marL="114300" lvl="1" indent="-114300" algn="l" defTabSz="577850">
                <a:lnSpc>
                  <a:spcPct val="90000"/>
                </a:lnSpc>
                <a:spcBef>
                  <a:spcPct val="0"/>
                </a:spcBef>
                <a:spcAft>
                  <a:spcPct val="15000"/>
                </a:spcAft>
                <a:buNone/>
              </a:pPr>
              <a:r>
                <a:rPr lang="en-US" sz="1600" kern="1200"/>
                <a:t>Technical Support:  Scott Flanagan, Michael Kelsheimer, Robby Jackson, Ethan Spielvogel, John White</a:t>
              </a:r>
            </a:p>
          </p:txBody>
        </p:sp>
      </p:grpSp>
    </p:spTree>
    <p:extLst>
      <p:ext uri="{BB962C8B-B14F-4D97-AF65-F5344CB8AC3E}">
        <p14:creationId xmlns:p14="http://schemas.microsoft.com/office/powerpoint/2010/main" val="302412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dirty="0"/>
              <a:t>Area 1, FFHDS Compressor LOPA &amp; RSP Gaps </a:t>
            </a:r>
            <a:r>
              <a:rPr lang="en-US" dirty="0">
                <a:solidFill>
                  <a:schemeClr val="accent4">
                    <a:lumMod val="75000"/>
                  </a:schemeClr>
                </a:solidFill>
              </a:rPr>
              <a:t>HR: RW-0057 Carson</a:t>
            </a:r>
            <a:endParaRPr lang="en-US"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10</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228599"/>
            <a:ext cx="1214607" cy="881186"/>
          </a:xfrm>
          <a:prstGeom prst="rect">
            <a:avLst/>
          </a:prstGeom>
        </p:spPr>
      </p:pic>
      <p:sp>
        <p:nvSpPr>
          <p:cNvPr id="7" name="TextBox 5">
            <a:extLst>
              <a:ext uri="{FF2B5EF4-FFF2-40B4-BE49-F238E27FC236}">
                <a16:creationId xmlns:a16="http://schemas.microsoft.com/office/drawing/2014/main" id="{252D724D-BD8F-29C9-27CB-8BDE73817CDF}"/>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9" name="TextBox 2">
            <a:extLst>
              <a:ext uri="{FF2B5EF4-FFF2-40B4-BE49-F238E27FC236}">
                <a16:creationId xmlns:a16="http://schemas.microsoft.com/office/drawing/2014/main" id="{3C3F9478-B092-AC7C-1056-F977D87F0807}"/>
              </a:ext>
            </a:extLst>
          </p:cNvPr>
          <p:cNvSpPr txBox="1"/>
          <p:nvPr/>
        </p:nvSpPr>
        <p:spPr>
          <a:xfrm>
            <a:off x="4540014" y="1720894"/>
            <a:ext cx="4315402" cy="49244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a:p>
          <a:p>
            <a:r>
              <a:rPr lang="en-US" sz="1600">
                <a:cs typeface="Calibri"/>
              </a:rPr>
              <a:t>No existing vibration Shutdown</a:t>
            </a:r>
          </a:p>
        </p:txBody>
      </p:sp>
      <p:sp>
        <p:nvSpPr>
          <p:cNvPr id="11" name="TextBox 10">
            <a:extLst>
              <a:ext uri="{FF2B5EF4-FFF2-40B4-BE49-F238E27FC236}">
                <a16:creationId xmlns:a16="http://schemas.microsoft.com/office/drawing/2014/main" id="{4FFB9984-072E-5BDA-E0A9-EC63624550D8}"/>
              </a:ext>
            </a:extLst>
          </p:cNvPr>
          <p:cNvSpPr txBox="1"/>
          <p:nvPr/>
        </p:nvSpPr>
        <p:spPr>
          <a:xfrm>
            <a:off x="380998" y="1720895"/>
            <a:ext cx="4142874"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Equipment</a:t>
            </a:r>
          </a:p>
          <a:p>
            <a:pPr marL="342900" indent="-342900">
              <a:buFont typeface="+mj-lt"/>
              <a:buAutoNum type="arabicPeriod"/>
            </a:pPr>
            <a:r>
              <a:rPr lang="en-US" sz="1600" dirty="0"/>
              <a:t>FFHDS</a:t>
            </a:r>
            <a:r>
              <a:rPr lang="en-US" sz="1600" dirty="0">
                <a:latin typeface="+mn-lt"/>
              </a:rPr>
              <a:t> </a:t>
            </a:r>
            <a:r>
              <a:rPr lang="en-US" sz="1600" dirty="0"/>
              <a:t>Prism Compressor </a:t>
            </a:r>
            <a:r>
              <a:rPr lang="en-US" sz="1600" dirty="0">
                <a:latin typeface="+mn-lt"/>
              </a:rPr>
              <a:t>(</a:t>
            </a:r>
            <a:r>
              <a:rPr lang="en-US" sz="1600" dirty="0"/>
              <a:t>RW-0057</a:t>
            </a:r>
            <a:r>
              <a:rPr lang="en-US" sz="1600" dirty="0">
                <a:latin typeface="+mn-lt"/>
              </a:rPr>
              <a:t>)</a:t>
            </a:r>
            <a:endParaRPr lang="en-US" sz="1600" dirty="0">
              <a:latin typeface="+mn-lt"/>
              <a:cs typeface="Calibri"/>
            </a:endParaRPr>
          </a:p>
          <a:p>
            <a:endParaRPr lang="en-US" sz="1600" dirty="0">
              <a:cs typeface="Calibri"/>
            </a:endParaRPr>
          </a:p>
          <a:p>
            <a:pPr marL="342900" indent="-342900">
              <a:buAutoNum type="arabicPeriod"/>
            </a:pPr>
            <a:endParaRPr lang="en-US" sz="1600" dirty="0">
              <a:cs typeface="Calibri"/>
            </a:endParaRPr>
          </a:p>
        </p:txBody>
      </p:sp>
      <p:sp>
        <p:nvSpPr>
          <p:cNvPr id="13" name="TextBox 12">
            <a:extLst>
              <a:ext uri="{FF2B5EF4-FFF2-40B4-BE49-F238E27FC236}">
                <a16:creationId xmlns:a16="http://schemas.microsoft.com/office/drawing/2014/main" id="{B166816F-13D6-33C5-7447-24FEDC1C724E}"/>
              </a:ext>
            </a:extLst>
          </p:cNvPr>
          <p:cNvSpPr txBox="1"/>
          <p:nvPr/>
        </p:nvSpPr>
        <p:spPr>
          <a:xfrm>
            <a:off x="424129" y="3135594"/>
            <a:ext cx="8287513" cy="200054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742950" lvl="1" indent="-285750">
              <a:buFont typeface="Arial" panose="020B0604020202020204" pitchFamily="34" charset="0"/>
              <a:buChar char="•"/>
            </a:pPr>
            <a:r>
              <a:rPr lang="en-US" sz="1600" dirty="0">
                <a:solidFill>
                  <a:srgbClr val="FF0000"/>
                </a:solidFill>
                <a:cs typeface="Calibri"/>
              </a:rPr>
              <a:t>1 new </a:t>
            </a:r>
            <a:r>
              <a:rPr lang="en-US" sz="1600" dirty="0" err="1">
                <a:solidFill>
                  <a:srgbClr val="FF0000"/>
                </a:solidFill>
                <a:cs typeface="Calibri"/>
              </a:rPr>
              <a:t>Bently</a:t>
            </a:r>
            <a:r>
              <a:rPr lang="en-US" sz="1600" dirty="0">
                <a:solidFill>
                  <a:srgbClr val="FF0000"/>
                </a:solidFill>
                <a:cs typeface="Calibri"/>
              </a:rPr>
              <a:t> Nevada 1900 Vibration Monitor for the 4 throw compressors.</a:t>
            </a:r>
          </a:p>
          <a:p>
            <a:pPr marL="742950" lvl="1" indent="-285750">
              <a:buFont typeface="Arial" panose="020B0604020202020204" pitchFamily="34" charset="0"/>
              <a:buChar char="•"/>
            </a:pPr>
            <a:r>
              <a:rPr lang="en-US" sz="1600" dirty="0">
                <a:solidFill>
                  <a:srgbClr val="FF0000"/>
                </a:solidFill>
                <a:cs typeface="Calibri"/>
              </a:rPr>
              <a:t>4 new velometers</a:t>
            </a:r>
          </a:p>
          <a:p>
            <a:pPr marL="742950" lvl="1" indent="-285750">
              <a:buFont typeface="Arial" panose="020B0604020202020204" pitchFamily="34" charset="0"/>
              <a:buChar char="•"/>
            </a:pPr>
            <a:r>
              <a:rPr lang="en-US" sz="1600" dirty="0">
                <a:solidFill>
                  <a:srgbClr val="FF0000"/>
                </a:solidFill>
                <a:cs typeface="Calibri"/>
              </a:rPr>
              <a:t>New shutdown will utilize existing relay shutdown logic in local panel</a:t>
            </a:r>
          </a:p>
          <a:p>
            <a:pPr marL="285750" lvl="1" indent="-285750">
              <a:buFont typeface="Arial"/>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34894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dirty="0"/>
              <a:t>Area 2, FCC Heater LOPA &amp; RSP Gaps </a:t>
            </a:r>
            <a:r>
              <a:rPr lang="en-US" dirty="0">
                <a:solidFill>
                  <a:schemeClr val="accent4">
                    <a:lumMod val="75000"/>
                  </a:schemeClr>
                </a:solidFill>
              </a:rPr>
              <a:t>HR: Carson</a:t>
            </a:r>
            <a:endParaRPr lang="en-US"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11</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252823" y="1720894"/>
            <a:ext cx="4415688"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latin typeface="+mn-lt"/>
              </a:rPr>
              <a:t>As Found </a:t>
            </a:r>
          </a:p>
          <a:p>
            <a:pPr algn="l"/>
            <a:r>
              <a:rPr lang="en-US" sz="1600" dirty="0">
                <a:latin typeface="+mn-lt"/>
              </a:rPr>
              <a:t>2018/2019 Mid Cap projects installed new equipment which addressed most RSP requirements</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Equipment</a:t>
            </a:r>
          </a:p>
          <a:p>
            <a:pPr marL="342900" indent="-342900">
              <a:buFont typeface="+mj-lt"/>
              <a:buAutoNum type="arabicPeriod"/>
            </a:pPr>
            <a:r>
              <a:rPr lang="en-US" sz="1600" dirty="0">
                <a:latin typeface="+mn-lt"/>
              </a:rPr>
              <a:t>FCC Born Feed Heater (RW-0023)</a:t>
            </a:r>
            <a:endParaRPr lang="en-US" sz="1600" dirty="0"/>
          </a:p>
        </p:txBody>
      </p:sp>
      <p:sp>
        <p:nvSpPr>
          <p:cNvPr id="8" name="TextBox 7">
            <a:extLst>
              <a:ext uri="{FF2B5EF4-FFF2-40B4-BE49-F238E27FC236}">
                <a16:creationId xmlns:a16="http://schemas.microsoft.com/office/drawing/2014/main" id="{141949BB-B85C-F5B6-AAC0-994B41ACB48A}"/>
              </a:ext>
            </a:extLst>
          </p:cNvPr>
          <p:cNvSpPr txBox="1"/>
          <p:nvPr/>
        </p:nvSpPr>
        <p:spPr>
          <a:xfrm>
            <a:off x="380997" y="2531745"/>
            <a:ext cx="8287513" cy="270843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285750" indent="-285750" algn="l">
              <a:buFont typeface="Arial" panose="020B0604020202020204" pitchFamily="34" charset="0"/>
              <a:buChar char="•"/>
            </a:pPr>
            <a:r>
              <a:rPr lang="en-US" sz="1600" dirty="0">
                <a:solidFill>
                  <a:srgbClr val="FF0000"/>
                </a:solidFill>
                <a:latin typeface="+mn-lt"/>
              </a:rPr>
              <a:t>Applies to heater RW-0023</a:t>
            </a:r>
          </a:p>
          <a:p>
            <a:pPr marL="742950" lvl="1" indent="-285750">
              <a:buFont typeface="Arial" panose="020B0604020202020204" pitchFamily="34" charset="0"/>
              <a:buChar char="•"/>
            </a:pPr>
            <a:r>
              <a:rPr lang="en-US" sz="1600" dirty="0">
                <a:solidFill>
                  <a:srgbClr val="FF0000"/>
                </a:solidFill>
                <a:latin typeface="+mn-lt"/>
              </a:rPr>
              <a:t>Tube both fuel gas chopper valves to 1 common SOV panel, demo remaining panel</a:t>
            </a:r>
          </a:p>
          <a:p>
            <a:pPr marL="742950" lvl="1" indent="-285750">
              <a:buFont typeface="Arial" panose="020B0604020202020204" pitchFamily="34" charset="0"/>
              <a:buChar char="•"/>
            </a:pPr>
            <a:r>
              <a:rPr lang="en-US" sz="1600" dirty="0">
                <a:solidFill>
                  <a:srgbClr val="FF0000"/>
                </a:solidFill>
              </a:rPr>
              <a:t>Add bypass around fuel gas chopper valves for online testing</a:t>
            </a:r>
          </a:p>
          <a:p>
            <a:pPr marL="742950" lvl="1" indent="-285750">
              <a:buFont typeface="Arial" panose="020B0604020202020204" pitchFamily="34" charset="0"/>
              <a:buChar char="•"/>
            </a:pPr>
            <a:r>
              <a:rPr lang="en-US" sz="1600" dirty="0">
                <a:solidFill>
                  <a:srgbClr val="FF0000"/>
                </a:solidFill>
              </a:rPr>
              <a:t>Bring natural gas to heater pilot gas supply</a:t>
            </a:r>
          </a:p>
          <a:p>
            <a:pPr marL="742950" lvl="1" indent="-285750">
              <a:buFont typeface="Arial" panose="020B0604020202020204" pitchFamily="34" charset="0"/>
              <a:buChar char="•"/>
            </a:pPr>
            <a:r>
              <a:rPr lang="en-US" sz="1600" dirty="0">
                <a:solidFill>
                  <a:srgbClr val="FF0000"/>
                </a:solidFill>
              </a:rPr>
              <a:t>1 new pilot gas chopper valve</a:t>
            </a:r>
          </a:p>
          <a:p>
            <a:pPr marL="742950" lvl="1" indent="-285750">
              <a:buFont typeface="Arial" panose="020B0604020202020204" pitchFamily="34" charset="0"/>
              <a:buChar char="•"/>
            </a:pPr>
            <a:r>
              <a:rPr lang="en-US" sz="1600" dirty="0">
                <a:solidFill>
                  <a:srgbClr val="FF0000"/>
                </a:solidFill>
                <a:latin typeface="+mn-lt"/>
              </a:rPr>
              <a:t>1 </a:t>
            </a:r>
            <a:r>
              <a:rPr lang="en-US" sz="1600" dirty="0">
                <a:solidFill>
                  <a:srgbClr val="FF0000"/>
                </a:solidFill>
              </a:rPr>
              <a:t>new </a:t>
            </a:r>
            <a:r>
              <a:rPr lang="en-US" sz="1600" dirty="0">
                <a:solidFill>
                  <a:srgbClr val="FF0000"/>
                </a:solidFill>
                <a:latin typeface="+mn-lt"/>
              </a:rPr>
              <a:t>light-off panel (LOP)</a:t>
            </a:r>
          </a:p>
          <a:p>
            <a:pPr marL="742950" lvl="1" indent="-285750">
              <a:buFont typeface="Arial" panose="020B0604020202020204" pitchFamily="34" charset="0"/>
              <a:buChar char="•"/>
            </a:pPr>
            <a:r>
              <a:rPr lang="en-US" sz="1600" dirty="0">
                <a:solidFill>
                  <a:srgbClr val="FF0000"/>
                </a:solidFill>
              </a:rPr>
              <a:t>1 new manual ESD – local (LOP)</a:t>
            </a:r>
            <a:endParaRPr lang="en-US" sz="1600" dirty="0">
              <a:solidFill>
                <a:srgbClr val="FF0000"/>
              </a:solidFill>
              <a:latin typeface="+mn-lt"/>
            </a:endParaRPr>
          </a:p>
          <a:p>
            <a:pPr marL="742950" lvl="1" indent="-285750">
              <a:buFont typeface="Arial" panose="020B0604020202020204" pitchFamily="34" charset="0"/>
              <a:buChar char="•"/>
            </a:pPr>
            <a:r>
              <a:rPr lang="en-US" sz="1600" dirty="0">
                <a:solidFill>
                  <a:srgbClr val="FF0000"/>
                </a:solidFill>
              </a:rPr>
              <a:t>Interlock for O</a:t>
            </a:r>
            <a:r>
              <a:rPr lang="en-US" sz="1600" baseline="-25000" dirty="0">
                <a:solidFill>
                  <a:srgbClr val="FF0000"/>
                </a:solidFill>
              </a:rPr>
              <a:t>2</a:t>
            </a:r>
            <a:r>
              <a:rPr lang="en-US" sz="1600" dirty="0">
                <a:solidFill>
                  <a:srgbClr val="FF0000"/>
                </a:solidFill>
              </a:rPr>
              <a:t> analyzer probe heater power de-energization on full heater trip</a:t>
            </a:r>
          </a:p>
          <a:p>
            <a:pPr marL="742950" lvl="1" indent="-285750">
              <a:buFont typeface="Arial" panose="020B0604020202020204" pitchFamily="34" charset="0"/>
              <a:buChar char="•"/>
            </a:pPr>
            <a:endParaRPr lang="en-US" sz="1600" dirty="0">
              <a:solidFill>
                <a:srgbClr val="FF0000"/>
              </a:solidFill>
              <a:latin typeface="+mn-lt"/>
            </a:endParaRPr>
          </a:p>
          <a:p>
            <a:pPr marL="742950" lvl="1" indent="-285750">
              <a:buFont typeface="Arial" panose="020B0604020202020204" pitchFamily="34" charset="0"/>
              <a:buChar char="•"/>
            </a:pPr>
            <a:endParaRPr lang="en-US" sz="1600" dirty="0">
              <a:solidFill>
                <a:srgbClr val="FF0000"/>
              </a:solidFill>
              <a:latin typeface="+mn-lt"/>
            </a:endParaRPr>
          </a:p>
        </p:txBody>
      </p:sp>
      <p:pic>
        <p:nvPicPr>
          <p:cNvPr id="9" name="Picture 8">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57582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dirty="0"/>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dirty="0"/>
              <a:t>Area 2, FCC Compressor LOPA &amp; RSP Gaps </a:t>
            </a:r>
            <a:r>
              <a:rPr lang="en-US" sz="1800" dirty="0">
                <a:solidFill>
                  <a:schemeClr val="accent4">
                    <a:lumMod val="75000"/>
                  </a:schemeClr>
                </a:solidFill>
              </a:rPr>
              <a:t>HR: RW-0053.087.06 Carson</a:t>
            </a:r>
            <a:endParaRPr lang="en-US" sz="1800"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12</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228599"/>
            <a:ext cx="1214607" cy="881186"/>
          </a:xfrm>
          <a:prstGeom prst="rect">
            <a:avLst/>
          </a:prstGeom>
        </p:spPr>
      </p:pic>
      <p:sp>
        <p:nvSpPr>
          <p:cNvPr id="7" name="TextBox 5">
            <a:extLst>
              <a:ext uri="{FF2B5EF4-FFF2-40B4-BE49-F238E27FC236}">
                <a16:creationId xmlns:a16="http://schemas.microsoft.com/office/drawing/2014/main" id="{ED56E7A9-0751-D7B9-0E46-64C5610D273E}"/>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9" name="TextBox 2">
            <a:extLst>
              <a:ext uri="{FF2B5EF4-FFF2-40B4-BE49-F238E27FC236}">
                <a16:creationId xmlns:a16="http://schemas.microsoft.com/office/drawing/2014/main" id="{34C9B694-88C8-0ADB-0401-DE7E991E4A7D}"/>
              </a:ext>
            </a:extLst>
          </p:cNvPr>
          <p:cNvSpPr txBox="1"/>
          <p:nvPr/>
        </p:nvSpPr>
        <p:spPr>
          <a:xfrm>
            <a:off x="4870693" y="1720894"/>
            <a:ext cx="3898459"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latin typeface="+mn-lt"/>
              </a:rPr>
              <a:t>As Found</a:t>
            </a:r>
            <a:r>
              <a:rPr lang="en-US" sz="1600" b="1" dirty="0"/>
              <a:t> </a:t>
            </a:r>
            <a:endParaRPr lang="en-US" dirty="0"/>
          </a:p>
          <a:p>
            <a:r>
              <a:rPr lang="en-US" sz="1600" dirty="0">
                <a:cs typeface="Calibri"/>
              </a:rPr>
              <a:t>No existing KO level shutdown</a:t>
            </a:r>
          </a:p>
          <a:p>
            <a:r>
              <a:rPr lang="en-US" sz="1600" dirty="0">
                <a:cs typeface="Calibri"/>
              </a:rPr>
              <a:t>No existing EIV position shutdown</a:t>
            </a:r>
          </a:p>
          <a:p>
            <a:r>
              <a:rPr lang="en-US" sz="1600" dirty="0">
                <a:cs typeface="Calibri"/>
              </a:rPr>
              <a:t>No existing surge shutdown</a:t>
            </a:r>
          </a:p>
        </p:txBody>
      </p:sp>
      <p:sp>
        <p:nvSpPr>
          <p:cNvPr id="11" name="TextBox 10">
            <a:extLst>
              <a:ext uri="{FF2B5EF4-FFF2-40B4-BE49-F238E27FC236}">
                <a16:creationId xmlns:a16="http://schemas.microsoft.com/office/drawing/2014/main" id="{8B4284E5-0016-EF21-4CD5-C3A880B1F2A7}"/>
              </a:ext>
            </a:extLst>
          </p:cNvPr>
          <p:cNvSpPr txBox="1"/>
          <p:nvPr/>
        </p:nvSpPr>
        <p:spPr>
          <a:xfrm>
            <a:off x="380998" y="1720895"/>
            <a:ext cx="4142874"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t>FCC 1st Stage Pignone Compressor </a:t>
            </a:r>
            <a:r>
              <a:rPr lang="en-US" sz="1600">
                <a:latin typeface="+mn-lt"/>
              </a:rPr>
              <a:t>(</a:t>
            </a:r>
            <a:r>
              <a:rPr lang="en-US" sz="1600"/>
              <a:t>RW-0053</a:t>
            </a:r>
            <a:r>
              <a:rPr lang="en-US" sz="1600">
                <a:latin typeface="+mn-lt"/>
              </a:rPr>
              <a:t>)</a:t>
            </a:r>
            <a:endParaRPr lang="en-US" sz="1600">
              <a:latin typeface="+mn-lt"/>
              <a:cs typeface="Calibri"/>
            </a:endParaRPr>
          </a:p>
          <a:p>
            <a:endParaRPr lang="en-US" sz="1600">
              <a:cs typeface="Calibri"/>
            </a:endParaRPr>
          </a:p>
          <a:p>
            <a:pPr marL="342900" indent="-342900">
              <a:buAutoNum type="arabicPeriod"/>
            </a:pPr>
            <a:endParaRPr lang="en-US" sz="1600">
              <a:cs typeface="Calibri"/>
            </a:endParaRPr>
          </a:p>
        </p:txBody>
      </p:sp>
      <p:sp>
        <p:nvSpPr>
          <p:cNvPr id="13" name="TextBox 12">
            <a:extLst>
              <a:ext uri="{FF2B5EF4-FFF2-40B4-BE49-F238E27FC236}">
                <a16:creationId xmlns:a16="http://schemas.microsoft.com/office/drawing/2014/main" id="{5B541093-D41C-121B-3167-3D856C097545}"/>
              </a:ext>
            </a:extLst>
          </p:cNvPr>
          <p:cNvSpPr txBox="1"/>
          <p:nvPr/>
        </p:nvSpPr>
        <p:spPr>
          <a:xfrm>
            <a:off x="424129" y="3135594"/>
            <a:ext cx="8287513" cy="347787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742950" lvl="1" indent="-285750">
              <a:buFont typeface="Arial" panose="020B0604020202020204" pitchFamily="34" charset="0"/>
              <a:buChar char="•"/>
            </a:pPr>
            <a:r>
              <a:rPr lang="en-US" sz="1600" dirty="0">
                <a:solidFill>
                  <a:srgbClr val="FF0000"/>
                </a:solidFill>
                <a:cs typeface="Calibri"/>
              </a:rPr>
              <a:t>Closes LOPA Gap # 212133 (1</a:t>
            </a:r>
            <a:r>
              <a:rPr lang="en-US" sz="1600" baseline="30000" dirty="0">
                <a:solidFill>
                  <a:srgbClr val="FF0000"/>
                </a:solidFill>
                <a:cs typeface="Calibri"/>
              </a:rPr>
              <a:t>st</a:t>
            </a:r>
            <a:r>
              <a:rPr lang="en-US" sz="1600" dirty="0">
                <a:solidFill>
                  <a:srgbClr val="FF0000"/>
                </a:solidFill>
                <a:cs typeface="Calibri"/>
              </a:rPr>
              <a:t> Stage Compressor KO Drum and EIV)</a:t>
            </a:r>
          </a:p>
          <a:p>
            <a:pPr marL="742950" lvl="1" indent="-285750">
              <a:buFont typeface="Arial" panose="020B0604020202020204" pitchFamily="34" charset="0"/>
              <a:buChar char="•"/>
            </a:pPr>
            <a:r>
              <a:rPr lang="en-US" sz="1600" dirty="0">
                <a:solidFill>
                  <a:srgbClr val="FF0000"/>
                </a:solidFill>
                <a:cs typeface="Calibri"/>
              </a:rPr>
              <a:t>Add existing LT-352A &amp; B on KO Drum RPV-5518 to 2oo2D High Level Shutdown</a:t>
            </a:r>
          </a:p>
          <a:p>
            <a:pPr marL="742950" indent="-285750">
              <a:buFont typeface="Arial" panose="020B0604020202020204" pitchFamily="34" charset="0"/>
              <a:buChar char="•"/>
            </a:pPr>
            <a:r>
              <a:rPr lang="en-US" sz="1600" dirty="0">
                <a:solidFill>
                  <a:srgbClr val="FF0000"/>
                </a:solidFill>
                <a:cs typeface="Calibri"/>
              </a:rPr>
              <a:t>Add existing ZT-993 on suction MOV HV-993 to S/D, Add new suction PT-436 as secondary variable for 2oo2 voting.</a:t>
            </a:r>
          </a:p>
          <a:p>
            <a:pPr marL="742950" lvl="1" indent="-285750">
              <a:buFont typeface="Arial" panose="020B0604020202020204" pitchFamily="34" charset="0"/>
              <a:buChar char="•"/>
            </a:pPr>
            <a:r>
              <a:rPr lang="en-US" sz="1600" dirty="0">
                <a:solidFill>
                  <a:srgbClr val="FF0000"/>
                </a:solidFill>
                <a:cs typeface="Calibri"/>
              </a:rPr>
              <a:t>Add existing ZT-994 on discharge MOV HV-994 to PLC S/D, Add new discharge PT-436 as secondary variable for 2oo2 voting.</a:t>
            </a:r>
            <a:endParaRPr lang="en-US" dirty="0"/>
          </a:p>
          <a:p>
            <a:pPr marL="742950" lvl="1" indent="-285750">
              <a:buFont typeface="Arial" panose="020B0604020202020204" pitchFamily="34" charset="0"/>
              <a:buChar char="•"/>
            </a:pPr>
            <a:r>
              <a:rPr lang="en-US" sz="1600" dirty="0">
                <a:solidFill>
                  <a:srgbClr val="FF0000"/>
                </a:solidFill>
                <a:cs typeface="Calibri"/>
              </a:rPr>
              <a:t>New shutdown will utilize existing Allen Bradley PLC being upgraded to Control Logix by PLC Scope. New Analog input card will be added for new inputs.</a:t>
            </a:r>
          </a:p>
          <a:p>
            <a:pPr marL="742950" lvl="1" indent="-285750">
              <a:buFont typeface="Arial" panose="020B0604020202020204" pitchFamily="34" charset="0"/>
              <a:buChar char="•"/>
            </a:pPr>
            <a:r>
              <a:rPr lang="en-US" sz="1600" dirty="0">
                <a:solidFill>
                  <a:srgbClr val="FF0000"/>
                </a:solidFill>
                <a:cs typeface="Calibri"/>
              </a:rPr>
              <a:t>Add surge shutdown from existing CCC controllers</a:t>
            </a:r>
          </a:p>
          <a:p>
            <a:pPr marL="285750" lvl="1" indent="-285750">
              <a:buFont typeface="Arial"/>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301277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dirty="0"/>
              <a:t>Area 5, NHDS LOPA &amp; RSP Gaps </a:t>
            </a:r>
            <a:r>
              <a:rPr lang="en-US" dirty="0">
                <a:solidFill>
                  <a:schemeClr val="accent4">
                    <a:lumMod val="75000"/>
                  </a:schemeClr>
                </a:solidFill>
              </a:rPr>
              <a:t>HR: Carson</a:t>
            </a:r>
            <a:endParaRPr lang="en-US"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13</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252823" y="1720894"/>
            <a:ext cx="4415688"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latin typeface="+mn-lt"/>
              </a:rPr>
              <a:t>As Found </a:t>
            </a:r>
          </a:p>
          <a:p>
            <a:pPr algn="l"/>
            <a:r>
              <a:rPr lang="en-US" sz="1600">
                <a:latin typeface="+mn-lt"/>
              </a:rPr>
              <a:t>2018/2019 Mid Cap projects installed new equipment which addressed most RSP requirements</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latin typeface="+mn-lt"/>
              </a:rPr>
              <a:t>HDS Reactor Feed Heater (RW-0053)</a:t>
            </a:r>
            <a:endParaRPr lang="en-US" sz="1600"/>
          </a:p>
        </p:txBody>
      </p:sp>
      <p:sp>
        <p:nvSpPr>
          <p:cNvPr id="8" name="TextBox 7">
            <a:extLst>
              <a:ext uri="{FF2B5EF4-FFF2-40B4-BE49-F238E27FC236}">
                <a16:creationId xmlns:a16="http://schemas.microsoft.com/office/drawing/2014/main" id="{141949BB-B85C-F5B6-AAC0-994B41ACB48A}"/>
              </a:ext>
            </a:extLst>
          </p:cNvPr>
          <p:cNvSpPr txBox="1"/>
          <p:nvPr/>
        </p:nvSpPr>
        <p:spPr>
          <a:xfrm>
            <a:off x="380997" y="2531745"/>
            <a:ext cx="8287513" cy="246221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285750" indent="-285750" algn="l">
              <a:buFont typeface="Arial" panose="020B0604020202020204" pitchFamily="34" charset="0"/>
              <a:buChar char="•"/>
            </a:pPr>
            <a:r>
              <a:rPr lang="en-US" sz="1600">
                <a:solidFill>
                  <a:srgbClr val="FF0000"/>
                </a:solidFill>
                <a:latin typeface="+mn-lt"/>
              </a:rPr>
              <a:t>Applies to heater RW-0023</a:t>
            </a:r>
          </a:p>
          <a:p>
            <a:pPr marL="742950" lvl="1" indent="-285750">
              <a:buFont typeface="Arial" panose="020B0604020202020204" pitchFamily="34" charset="0"/>
              <a:buChar char="•"/>
            </a:pPr>
            <a:r>
              <a:rPr lang="en-US" sz="1600">
                <a:solidFill>
                  <a:srgbClr val="FF0000"/>
                </a:solidFill>
                <a:latin typeface="+mn-lt"/>
              </a:rPr>
              <a:t>Tube both fuel gas chopper valves to 1 common SOV panel, demo remaining panel</a:t>
            </a:r>
          </a:p>
          <a:p>
            <a:pPr marL="742950" lvl="1" indent="-285750">
              <a:buFont typeface="Arial" panose="020B0604020202020204" pitchFamily="34" charset="0"/>
              <a:buChar char="•"/>
            </a:pPr>
            <a:r>
              <a:rPr lang="en-US" sz="1600">
                <a:solidFill>
                  <a:srgbClr val="FF0000"/>
                </a:solidFill>
              </a:rPr>
              <a:t>Add bypass around fuel gas chopper valves for online testing</a:t>
            </a:r>
          </a:p>
          <a:p>
            <a:pPr marL="742950" lvl="1" indent="-285750">
              <a:buFont typeface="Arial" panose="020B0604020202020204" pitchFamily="34" charset="0"/>
              <a:buChar char="•"/>
            </a:pPr>
            <a:r>
              <a:rPr lang="en-US" sz="1600">
                <a:solidFill>
                  <a:srgbClr val="FF0000"/>
                </a:solidFill>
              </a:rPr>
              <a:t>1 new SIS fuel gas pressure XMTR, downstream of existing FG control valve</a:t>
            </a:r>
          </a:p>
          <a:p>
            <a:pPr marL="742950" lvl="1" indent="-285750">
              <a:buFont typeface="Arial" panose="020B0604020202020204" pitchFamily="34" charset="0"/>
              <a:buChar char="•"/>
            </a:pPr>
            <a:r>
              <a:rPr lang="en-US" sz="1600">
                <a:solidFill>
                  <a:srgbClr val="FF0000"/>
                </a:solidFill>
                <a:latin typeface="+mn-lt"/>
              </a:rPr>
              <a:t>1 </a:t>
            </a:r>
            <a:r>
              <a:rPr lang="en-US" sz="1600">
                <a:solidFill>
                  <a:srgbClr val="FF0000"/>
                </a:solidFill>
              </a:rPr>
              <a:t>new </a:t>
            </a:r>
            <a:r>
              <a:rPr lang="en-US" sz="1600">
                <a:solidFill>
                  <a:srgbClr val="FF0000"/>
                </a:solidFill>
                <a:latin typeface="+mn-lt"/>
              </a:rPr>
              <a:t>light-off panel (LOP)</a:t>
            </a:r>
          </a:p>
          <a:p>
            <a:pPr marL="742950" lvl="1" indent="-285750">
              <a:buFont typeface="Arial" panose="020B0604020202020204" pitchFamily="34" charset="0"/>
              <a:buChar char="•"/>
            </a:pPr>
            <a:r>
              <a:rPr lang="en-US" sz="1600">
                <a:solidFill>
                  <a:srgbClr val="FF0000"/>
                </a:solidFill>
              </a:rPr>
              <a:t>1 new manual ESD – local (LOP)</a:t>
            </a:r>
            <a:endParaRPr lang="en-US" sz="1600">
              <a:solidFill>
                <a:srgbClr val="FF0000"/>
              </a:solidFill>
              <a:latin typeface="+mn-lt"/>
            </a:endParaRPr>
          </a:p>
          <a:p>
            <a:pPr marL="742950" lvl="1" indent="-285750">
              <a:buFont typeface="Arial" panose="020B0604020202020204" pitchFamily="34" charset="0"/>
              <a:buChar char="•"/>
            </a:pPr>
            <a:r>
              <a:rPr lang="en-US" sz="1600">
                <a:solidFill>
                  <a:srgbClr val="FF0000"/>
                </a:solidFill>
              </a:rPr>
              <a:t>Interlock for O</a:t>
            </a:r>
            <a:r>
              <a:rPr lang="en-US" sz="1600" baseline="-25000">
                <a:solidFill>
                  <a:srgbClr val="FF0000"/>
                </a:solidFill>
              </a:rPr>
              <a:t>2</a:t>
            </a:r>
            <a:r>
              <a:rPr lang="en-US" sz="1600">
                <a:solidFill>
                  <a:srgbClr val="FF0000"/>
                </a:solidFill>
              </a:rPr>
              <a:t> analyzer probe heater power de-energization on full heater trip</a:t>
            </a:r>
          </a:p>
          <a:p>
            <a:pPr marL="742950" lvl="1" indent="-285750">
              <a:buFont typeface="Arial" panose="020B0604020202020204" pitchFamily="34" charset="0"/>
              <a:buChar char="•"/>
            </a:pPr>
            <a:endParaRPr lang="en-US" sz="1600">
              <a:solidFill>
                <a:srgbClr val="FF0000"/>
              </a:solidFill>
              <a:latin typeface="+mn-lt"/>
            </a:endParaRPr>
          </a:p>
          <a:p>
            <a:pPr marL="742950" lvl="1" indent="-285750">
              <a:buFont typeface="Arial" panose="020B0604020202020204" pitchFamily="34" charset="0"/>
              <a:buChar char="•"/>
            </a:pPr>
            <a:endParaRPr lang="en-US" sz="1600">
              <a:solidFill>
                <a:srgbClr val="FF0000"/>
              </a:solidFill>
              <a:latin typeface="+mn-lt"/>
            </a:endParaRPr>
          </a:p>
        </p:txBody>
      </p:sp>
      <p:pic>
        <p:nvPicPr>
          <p:cNvPr id="9" name="Picture 8">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129041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dirty="0"/>
              <a:t>Area 5, Alky Compressor LOPA &amp; RSP Gaps </a:t>
            </a:r>
            <a:r>
              <a:rPr lang="en-US" sz="1800" dirty="0">
                <a:solidFill>
                  <a:schemeClr val="accent4">
                    <a:lumMod val="75000"/>
                  </a:schemeClr>
                </a:solidFill>
              </a:rPr>
              <a:t>HR: RW-0047.087.06 Carson</a:t>
            </a:r>
            <a:endParaRPr lang="en-US" sz="1800"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14</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228599"/>
            <a:ext cx="1214607" cy="881186"/>
          </a:xfrm>
          <a:prstGeom prst="rect">
            <a:avLst/>
          </a:prstGeom>
        </p:spPr>
      </p:pic>
      <p:sp>
        <p:nvSpPr>
          <p:cNvPr id="7" name="TextBox 5">
            <a:extLst>
              <a:ext uri="{FF2B5EF4-FFF2-40B4-BE49-F238E27FC236}">
                <a16:creationId xmlns:a16="http://schemas.microsoft.com/office/drawing/2014/main" id="{9A5822CA-B9AD-4C5E-BD53-2174F87C11DF}"/>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9" name="TextBox 2">
            <a:extLst>
              <a:ext uri="{FF2B5EF4-FFF2-40B4-BE49-F238E27FC236}">
                <a16:creationId xmlns:a16="http://schemas.microsoft.com/office/drawing/2014/main" id="{E535B01C-832A-856A-C6AD-3E7662956990}"/>
              </a:ext>
            </a:extLst>
          </p:cNvPr>
          <p:cNvSpPr txBox="1"/>
          <p:nvPr/>
        </p:nvSpPr>
        <p:spPr>
          <a:xfrm>
            <a:off x="4870693" y="1720894"/>
            <a:ext cx="3898459" cy="49244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a:p>
          <a:p>
            <a:r>
              <a:rPr lang="en-US" sz="1600">
                <a:cs typeface="Calibri"/>
              </a:rPr>
              <a:t>No existing surge shutdown</a:t>
            </a:r>
          </a:p>
        </p:txBody>
      </p:sp>
      <p:sp>
        <p:nvSpPr>
          <p:cNvPr id="11" name="TextBox 10">
            <a:extLst>
              <a:ext uri="{FF2B5EF4-FFF2-40B4-BE49-F238E27FC236}">
                <a16:creationId xmlns:a16="http://schemas.microsoft.com/office/drawing/2014/main" id="{9D854ACB-AFB9-794C-2162-4F0580E7C8E3}"/>
              </a:ext>
            </a:extLst>
          </p:cNvPr>
          <p:cNvSpPr txBox="1"/>
          <p:nvPr/>
        </p:nvSpPr>
        <p:spPr>
          <a:xfrm>
            <a:off x="380998" y="1720895"/>
            <a:ext cx="4142874"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t>ALKY Refrigerant Compressor </a:t>
            </a:r>
            <a:r>
              <a:rPr lang="en-US" sz="1600">
                <a:latin typeface="+mn-lt"/>
              </a:rPr>
              <a:t>(</a:t>
            </a:r>
            <a:r>
              <a:rPr lang="en-US" sz="1600"/>
              <a:t>RW-0053</a:t>
            </a:r>
            <a:r>
              <a:rPr lang="en-US" sz="1600">
                <a:latin typeface="+mn-lt"/>
              </a:rPr>
              <a:t>)</a:t>
            </a:r>
            <a:endParaRPr lang="en-US" sz="1600">
              <a:latin typeface="+mn-lt"/>
              <a:cs typeface="Calibri"/>
            </a:endParaRPr>
          </a:p>
          <a:p>
            <a:endParaRPr lang="en-US" sz="1600">
              <a:cs typeface="Calibri"/>
            </a:endParaRPr>
          </a:p>
          <a:p>
            <a:pPr marL="342900" indent="-342900">
              <a:buAutoNum type="arabicPeriod"/>
            </a:pPr>
            <a:endParaRPr lang="en-US" sz="1600">
              <a:cs typeface="Calibri"/>
            </a:endParaRPr>
          </a:p>
        </p:txBody>
      </p:sp>
      <p:sp>
        <p:nvSpPr>
          <p:cNvPr id="13" name="TextBox 12">
            <a:extLst>
              <a:ext uri="{FF2B5EF4-FFF2-40B4-BE49-F238E27FC236}">
                <a16:creationId xmlns:a16="http://schemas.microsoft.com/office/drawing/2014/main" id="{01D4FEDF-887A-3340-4F67-DF1DF51852E8}"/>
              </a:ext>
            </a:extLst>
          </p:cNvPr>
          <p:cNvSpPr txBox="1"/>
          <p:nvPr/>
        </p:nvSpPr>
        <p:spPr>
          <a:xfrm>
            <a:off x="424129" y="3135594"/>
            <a:ext cx="8287513" cy="175432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742950" lvl="1" indent="-285750">
              <a:buFont typeface="Arial" panose="020B0604020202020204" pitchFamily="34" charset="0"/>
              <a:buChar char="•"/>
            </a:pPr>
            <a:r>
              <a:rPr lang="en-US" sz="1600">
                <a:solidFill>
                  <a:srgbClr val="FF0000"/>
                </a:solidFill>
                <a:cs typeface="Calibri"/>
              </a:rPr>
              <a:t>Add surge shutdown from existing CCC controllers to existing relay logic in local panel</a:t>
            </a:r>
          </a:p>
          <a:p>
            <a:pPr marL="742950" lvl="1" indent="-285750">
              <a:buFont typeface="Arial" panose="020B0604020202020204" pitchFamily="34" charset="0"/>
              <a:buChar char="•"/>
            </a:pPr>
            <a:r>
              <a:rPr lang="en-US" sz="1600">
                <a:solidFill>
                  <a:srgbClr val="FF0000"/>
                </a:solidFill>
                <a:cs typeface="Calibri"/>
              </a:rPr>
              <a:t>Migrating DCS connection from PLCG to SCADA</a:t>
            </a:r>
          </a:p>
          <a:p>
            <a:pPr marL="285750" lvl="1" indent="-285750">
              <a:buFont typeface="Arial"/>
              <a:buChar char="•"/>
            </a:pPr>
            <a:endParaRPr lang="en-US" sz="1600">
              <a:solidFill>
                <a:srgbClr val="FF0000"/>
              </a:solidFill>
              <a:cs typeface="Calibri"/>
            </a:endParaRP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a:cs typeface="Calibri"/>
            </a:endParaRPr>
          </a:p>
        </p:txBody>
      </p:sp>
    </p:spTree>
    <p:extLst>
      <p:ext uri="{BB962C8B-B14F-4D97-AF65-F5344CB8AC3E}">
        <p14:creationId xmlns:p14="http://schemas.microsoft.com/office/powerpoint/2010/main" val="488879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037F141-7DA2-4F62-9D59-1E81F0ADC59F}"/>
              </a:ext>
            </a:extLst>
          </p:cNvPr>
          <p:cNvSpPr>
            <a:spLocks noGrp="1"/>
          </p:cNvSpPr>
          <p:nvPr>
            <p:ph type="ctrTitle"/>
          </p:nvPr>
        </p:nvSpPr>
        <p:spPr bwMode="auto">
          <a:xfrm>
            <a:off x="355283" y="2591289"/>
            <a:ext cx="8435975" cy="11144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r>
              <a:rPr lang="en-US" sz="3800"/>
              <a:t>BPCS Scope</a:t>
            </a:r>
          </a:p>
        </p:txBody>
      </p:sp>
      <p:sp>
        <p:nvSpPr>
          <p:cNvPr id="2" name="Slide Number Placeholder 3">
            <a:extLst>
              <a:ext uri="{FF2B5EF4-FFF2-40B4-BE49-F238E27FC236}">
                <a16:creationId xmlns:a16="http://schemas.microsoft.com/office/drawing/2014/main" id="{E1EF4499-09EB-4428-B3B6-6AB887687016}"/>
              </a:ext>
            </a:extLst>
          </p:cNvPr>
          <p:cNvSpPr txBox="1">
            <a:spLocks/>
          </p:cNvSpPr>
          <p:nvPr/>
        </p:nvSpPr>
        <p:spPr>
          <a:xfrm>
            <a:off x="8659885" y="6529392"/>
            <a:ext cx="375497" cy="18093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27C0B-57E8-470C-889C-315E741D0591}" type="slidenum">
              <a:rPr lang="en-US" sz="1400" smtClean="0"/>
              <a:pPr/>
              <a:t>15</a:t>
            </a:fld>
            <a:endParaRPr lang="en-US" sz="1400">
              <a:cs typeface="Calibri"/>
            </a:endParaRPr>
          </a:p>
        </p:txBody>
      </p:sp>
      <p:sp>
        <p:nvSpPr>
          <p:cNvPr id="4" name="Rectangle 3">
            <a:extLst>
              <a:ext uri="{FF2B5EF4-FFF2-40B4-BE49-F238E27FC236}">
                <a16:creationId xmlns:a16="http://schemas.microsoft.com/office/drawing/2014/main" id="{3D6A94AE-E3C2-435A-AEF5-09A5A168724F}"/>
              </a:ext>
            </a:extLst>
          </p:cNvPr>
          <p:cNvSpPr/>
          <p:nvPr/>
        </p:nvSpPr>
        <p:spPr>
          <a:xfrm>
            <a:off x="3784188" y="6460960"/>
            <a:ext cx="1575624" cy="369332"/>
          </a:xfrm>
          <a:prstGeom prst="rect">
            <a:avLst/>
          </a:prstGeom>
        </p:spPr>
        <p:txBody>
          <a:bodyPr wrap="none">
            <a:spAutoFit/>
          </a:bodyPr>
          <a:lstStyle/>
          <a:p>
            <a:r>
              <a:rPr lang="en-US">
                <a:solidFill>
                  <a:srgbClr val="000000">
                    <a:tint val="75000"/>
                  </a:srgbClr>
                </a:solidFill>
              </a:rPr>
              <a:t>CONFIDENTIAL</a:t>
            </a:r>
          </a:p>
        </p:txBody>
      </p:sp>
    </p:spTree>
    <p:extLst>
      <p:ext uri="{BB962C8B-B14F-4D97-AF65-F5344CB8AC3E}">
        <p14:creationId xmlns:p14="http://schemas.microsoft.com/office/powerpoint/2010/main" val="105525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1, 5, 9, BPCS – LCN/FTE Networks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16</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grpSp>
        <p:nvGrpSpPr>
          <p:cNvPr id="18" name="Group 17">
            <a:extLst>
              <a:ext uri="{FF2B5EF4-FFF2-40B4-BE49-F238E27FC236}">
                <a16:creationId xmlns:a16="http://schemas.microsoft.com/office/drawing/2014/main" id="{FFD5F4E1-6735-5C4C-BD38-DFEF9DD1866A}"/>
              </a:ext>
            </a:extLst>
          </p:cNvPr>
          <p:cNvGrpSpPr/>
          <p:nvPr/>
        </p:nvGrpSpPr>
        <p:grpSpPr>
          <a:xfrm>
            <a:off x="7550092" y="109783"/>
            <a:ext cx="1398166" cy="911286"/>
            <a:chOff x="7197754" y="324667"/>
            <a:chExt cx="1398166" cy="911286"/>
          </a:xfrm>
        </p:grpSpPr>
        <p:pic>
          <p:nvPicPr>
            <p:cNvPr id="6" name="Graphic 5" descr="Television outline">
              <a:extLst>
                <a:ext uri="{FF2B5EF4-FFF2-40B4-BE49-F238E27FC236}">
                  <a16:creationId xmlns:a16="http://schemas.microsoft.com/office/drawing/2014/main" id="{DAB342E1-AA16-834F-E007-B9D867D5C1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7754" y="324668"/>
              <a:ext cx="732106" cy="693351"/>
            </a:xfrm>
            <a:prstGeom prst="rect">
              <a:avLst/>
            </a:prstGeom>
          </p:spPr>
        </p:pic>
        <p:pic>
          <p:nvPicPr>
            <p:cNvPr id="8" name="Graphic 7" descr="Television outline">
              <a:extLst>
                <a:ext uri="{FF2B5EF4-FFF2-40B4-BE49-F238E27FC236}">
                  <a16:creationId xmlns:a16="http://schemas.microsoft.com/office/drawing/2014/main" id="{8A698F21-B6BA-BA3F-C765-ACB05D591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3814" y="324667"/>
              <a:ext cx="732106" cy="693351"/>
            </a:xfrm>
            <a:prstGeom prst="rect">
              <a:avLst/>
            </a:prstGeom>
          </p:spPr>
        </p:pic>
        <p:pic>
          <p:nvPicPr>
            <p:cNvPr id="12" name="Graphic 11" descr="User with solid fill">
              <a:extLst>
                <a:ext uri="{FF2B5EF4-FFF2-40B4-BE49-F238E27FC236}">
                  <a16:creationId xmlns:a16="http://schemas.microsoft.com/office/drawing/2014/main" id="{F23048F7-5F81-39DC-EF25-D12E6F474D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4998" y="542602"/>
              <a:ext cx="732106" cy="693351"/>
            </a:xfrm>
            <a:prstGeom prst="rect">
              <a:avLst/>
            </a:prstGeom>
          </p:spPr>
        </p:pic>
        <p:pic>
          <p:nvPicPr>
            <p:cNvPr id="16" name="Graphic 15" descr="Keyboard outline">
              <a:extLst>
                <a:ext uri="{FF2B5EF4-FFF2-40B4-BE49-F238E27FC236}">
                  <a16:creationId xmlns:a16="http://schemas.microsoft.com/office/drawing/2014/main" id="{52E5AE49-F747-5D83-164C-BD74772B76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2860" y="785405"/>
              <a:ext cx="607937" cy="447976"/>
            </a:xfrm>
            <a:prstGeom prst="rect">
              <a:avLst/>
            </a:prstGeom>
          </p:spPr>
        </p:pic>
      </p:grpSp>
      <p:sp>
        <p:nvSpPr>
          <p:cNvPr id="19" name="TextBox 18">
            <a:extLst>
              <a:ext uri="{FF2B5EF4-FFF2-40B4-BE49-F238E27FC236}">
                <a16:creationId xmlns:a16="http://schemas.microsoft.com/office/drawing/2014/main" id="{3D4E6F89-E308-3C93-B755-BA9788D72F21}"/>
              </a:ext>
            </a:extLst>
          </p:cNvPr>
          <p:cNvSpPr txBox="1"/>
          <p:nvPr/>
        </p:nvSpPr>
        <p:spPr>
          <a:xfrm>
            <a:off x="380999" y="1642908"/>
            <a:ext cx="8017277" cy="1231106"/>
          </a:xfrm>
          <a:prstGeom prst="rect">
            <a:avLst/>
          </a:prstGeom>
          <a:noFill/>
        </p:spPr>
        <p:txBody>
          <a:bodyPr wrap="square" lIns="0" tIns="0" rIns="0" bIns="0" rtlCol="0">
            <a:spAutoFit/>
          </a:bodyPr>
          <a:lstStyle/>
          <a:p>
            <a:pPr algn="l"/>
            <a:r>
              <a:rPr lang="en-US" sz="1600" b="1" dirty="0">
                <a:latin typeface="+mn-lt"/>
              </a:rPr>
              <a:t>As Found </a:t>
            </a:r>
          </a:p>
          <a:p>
            <a:pPr marL="285750" indent="-285750" algn="l">
              <a:buFont typeface="Arial" panose="020B0604020202020204" pitchFamily="34" charset="0"/>
              <a:buChar char="•"/>
            </a:pPr>
            <a:r>
              <a:rPr lang="en-US" sz="1600" dirty="0">
                <a:latin typeface="+mn-lt"/>
              </a:rPr>
              <a:t>SACCR consoles reside on the following LCN/FTE networks:</a:t>
            </a:r>
          </a:p>
          <a:p>
            <a:pPr marL="742950" lvl="1" indent="-285750">
              <a:buFont typeface="Arial" panose="020B0604020202020204" pitchFamily="34" charset="0"/>
              <a:buChar char="•"/>
            </a:pPr>
            <a:r>
              <a:rPr lang="en-US" sz="1600" dirty="0"/>
              <a:t>LCN-3/FTE-3 (Alky, ISOM, SFIA).  SFIA/Wastewater are being virtualized in AMP LAR-2</a:t>
            </a:r>
          </a:p>
          <a:p>
            <a:pPr marL="742950" lvl="1" indent="-285750">
              <a:buFont typeface="Arial" panose="020B0604020202020204" pitchFamily="34" charset="0"/>
              <a:buChar char="•"/>
            </a:pPr>
            <a:r>
              <a:rPr lang="en-US" sz="1600" dirty="0"/>
              <a:t>LCN-5/FTE-5 (#1 Crude, #2 Crude, Sulfur, Coker)</a:t>
            </a:r>
          </a:p>
          <a:p>
            <a:pPr marL="742950" lvl="1" indent="-285750">
              <a:buFont typeface="Arial" panose="020B0604020202020204" pitchFamily="34" charset="0"/>
              <a:buChar char="•"/>
            </a:pPr>
            <a:endParaRPr lang="en-US" sz="1600" dirty="0">
              <a:latin typeface="+mn-lt"/>
            </a:endParaRPr>
          </a:p>
        </p:txBody>
      </p:sp>
      <p:sp>
        <p:nvSpPr>
          <p:cNvPr id="21" name="TextBox 20">
            <a:extLst>
              <a:ext uri="{FF2B5EF4-FFF2-40B4-BE49-F238E27FC236}">
                <a16:creationId xmlns:a16="http://schemas.microsoft.com/office/drawing/2014/main" id="{79CA930A-9138-D9F4-88D0-B2325F27B5DC}"/>
              </a:ext>
            </a:extLst>
          </p:cNvPr>
          <p:cNvSpPr txBox="1"/>
          <p:nvPr/>
        </p:nvSpPr>
        <p:spPr>
          <a:xfrm>
            <a:off x="350257" y="2677097"/>
            <a:ext cx="7901199" cy="830997"/>
          </a:xfrm>
          <a:prstGeom prst="rect">
            <a:avLst/>
          </a:prstGeom>
          <a:noFill/>
        </p:spPr>
        <p:txBody>
          <a:bodyPr wrap="square">
            <a:spAutoFit/>
          </a:bodyPr>
          <a:lstStyle/>
          <a:p>
            <a:pPr algn="l"/>
            <a:r>
              <a:rPr lang="en-US" sz="1600" b="1" dirty="0">
                <a:solidFill>
                  <a:srgbClr val="FF0000"/>
                </a:solidFill>
                <a:latin typeface="+mn-lt"/>
              </a:rPr>
              <a:t>New Scope</a:t>
            </a:r>
          </a:p>
          <a:p>
            <a:pPr marL="742950" lvl="1" indent="-285750">
              <a:buFont typeface="Arial" panose="020B0604020202020204" pitchFamily="34" charset="0"/>
              <a:buChar char="•"/>
            </a:pPr>
            <a:r>
              <a:rPr lang="en-US" sz="1600" dirty="0">
                <a:solidFill>
                  <a:srgbClr val="FF0000"/>
                </a:solidFill>
              </a:rPr>
              <a:t>Alky, ISOM, Crude, and Sulfur Consoles will all be virtualized in new Servers in LCR-7</a:t>
            </a:r>
          </a:p>
          <a:p>
            <a:pPr marL="742950" lvl="1" indent="-285750">
              <a:buFont typeface="Arial" panose="020B0604020202020204" pitchFamily="34" charset="0"/>
              <a:buChar char="•"/>
            </a:pPr>
            <a:r>
              <a:rPr lang="en-US" sz="1600" dirty="0">
                <a:solidFill>
                  <a:srgbClr val="FF0000"/>
                </a:solidFill>
              </a:rPr>
              <a:t>New 30KVA UPS in LCR-7 to support the new Virtualization System</a:t>
            </a:r>
          </a:p>
        </p:txBody>
      </p:sp>
      <p:pic>
        <p:nvPicPr>
          <p:cNvPr id="7" name="Picture 6">
            <a:extLst>
              <a:ext uri="{FF2B5EF4-FFF2-40B4-BE49-F238E27FC236}">
                <a16:creationId xmlns:a16="http://schemas.microsoft.com/office/drawing/2014/main" id="{9E0F4AB6-852D-3741-6483-A6C0C4D23B56}"/>
              </a:ext>
            </a:extLst>
          </p:cNvPr>
          <p:cNvPicPr>
            <a:picLocks noChangeAspect="1"/>
          </p:cNvPicPr>
          <p:nvPr/>
        </p:nvPicPr>
        <p:blipFill>
          <a:blip r:embed="rId8"/>
          <a:stretch>
            <a:fillRect/>
          </a:stretch>
        </p:blipFill>
        <p:spPr>
          <a:xfrm>
            <a:off x="1299913" y="3684190"/>
            <a:ext cx="6383044" cy="2836164"/>
          </a:xfrm>
          <a:prstGeom prst="rect">
            <a:avLst/>
          </a:prstGeom>
        </p:spPr>
      </p:pic>
    </p:spTree>
    <p:extLst>
      <p:ext uri="{BB962C8B-B14F-4D97-AF65-F5344CB8AC3E}">
        <p14:creationId xmlns:p14="http://schemas.microsoft.com/office/powerpoint/2010/main" val="344484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a:t>Area 5, Alky BPCS Migration</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17</a:t>
            </a:fld>
            <a:endParaRPr lang="en-US"/>
          </a:p>
        </p:txBody>
      </p:sp>
      <p:pic>
        <p:nvPicPr>
          <p:cNvPr id="6" name="Picture 5">
            <a:extLst>
              <a:ext uri="{FF2B5EF4-FFF2-40B4-BE49-F238E27FC236}">
                <a16:creationId xmlns:a16="http://schemas.microsoft.com/office/drawing/2014/main" id="{04F2019A-DFD4-DF1C-51F4-7AC48AC421FE}"/>
              </a:ext>
            </a:extLst>
          </p:cNvPr>
          <p:cNvPicPr>
            <a:picLocks noChangeAspect="1"/>
          </p:cNvPicPr>
          <p:nvPr/>
        </p:nvPicPr>
        <p:blipFill>
          <a:blip r:embed="rId2"/>
          <a:stretch>
            <a:fillRect/>
          </a:stretch>
        </p:blipFill>
        <p:spPr>
          <a:xfrm>
            <a:off x="215072" y="1082314"/>
            <a:ext cx="8845387" cy="4910981"/>
          </a:xfrm>
          <a:prstGeom prst="rect">
            <a:avLst/>
          </a:prstGeom>
        </p:spPr>
      </p:pic>
    </p:spTree>
    <p:extLst>
      <p:ext uri="{BB962C8B-B14F-4D97-AF65-F5344CB8AC3E}">
        <p14:creationId xmlns:p14="http://schemas.microsoft.com/office/powerpoint/2010/main" val="151680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a:t>Area 5, Alky BPCS Migration</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18</a:t>
            </a:fld>
            <a:endParaRPr lang="en-US"/>
          </a:p>
        </p:txBody>
      </p:sp>
      <p:pic>
        <p:nvPicPr>
          <p:cNvPr id="6" name="Picture 5">
            <a:extLst>
              <a:ext uri="{FF2B5EF4-FFF2-40B4-BE49-F238E27FC236}">
                <a16:creationId xmlns:a16="http://schemas.microsoft.com/office/drawing/2014/main" id="{6F497E88-20C3-9A61-25E9-D27DDF452EE4}"/>
              </a:ext>
            </a:extLst>
          </p:cNvPr>
          <p:cNvPicPr>
            <a:picLocks noChangeAspect="1"/>
          </p:cNvPicPr>
          <p:nvPr/>
        </p:nvPicPr>
        <p:blipFill>
          <a:blip r:embed="rId2"/>
          <a:stretch>
            <a:fillRect/>
          </a:stretch>
        </p:blipFill>
        <p:spPr>
          <a:xfrm>
            <a:off x="320871" y="990601"/>
            <a:ext cx="8453438" cy="5058591"/>
          </a:xfrm>
          <a:prstGeom prst="rect">
            <a:avLst/>
          </a:prstGeom>
        </p:spPr>
      </p:pic>
    </p:spTree>
    <p:extLst>
      <p:ext uri="{BB962C8B-B14F-4D97-AF65-F5344CB8AC3E}">
        <p14:creationId xmlns:p14="http://schemas.microsoft.com/office/powerpoint/2010/main" val="252279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a:t>Area 5, Alky BPCS Migration</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19</a:t>
            </a:fld>
            <a:endParaRPr lang="en-US"/>
          </a:p>
        </p:txBody>
      </p:sp>
      <p:pic>
        <p:nvPicPr>
          <p:cNvPr id="6" name="Picture 5">
            <a:extLst>
              <a:ext uri="{FF2B5EF4-FFF2-40B4-BE49-F238E27FC236}">
                <a16:creationId xmlns:a16="http://schemas.microsoft.com/office/drawing/2014/main" id="{19885386-945D-3537-0722-A504E86724E4}"/>
              </a:ext>
            </a:extLst>
          </p:cNvPr>
          <p:cNvPicPr>
            <a:picLocks noChangeAspect="1"/>
          </p:cNvPicPr>
          <p:nvPr/>
        </p:nvPicPr>
        <p:blipFill>
          <a:blip r:embed="rId2"/>
          <a:stretch>
            <a:fillRect/>
          </a:stretch>
        </p:blipFill>
        <p:spPr>
          <a:xfrm>
            <a:off x="237744" y="1271386"/>
            <a:ext cx="8668511" cy="4864696"/>
          </a:xfrm>
          <a:prstGeom prst="rect">
            <a:avLst/>
          </a:prstGeom>
        </p:spPr>
      </p:pic>
    </p:spTree>
    <p:extLst>
      <p:ext uri="{BB962C8B-B14F-4D97-AF65-F5344CB8AC3E}">
        <p14:creationId xmlns:p14="http://schemas.microsoft.com/office/powerpoint/2010/main" val="24891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a:t>
            </a:r>
          </a:p>
        </p:txBody>
      </p:sp>
      <p:sp>
        <p:nvSpPr>
          <p:cNvPr id="3" name="Content Placeholder 2">
            <a:extLst>
              <a:ext uri="{FF2B5EF4-FFF2-40B4-BE49-F238E27FC236}">
                <a16:creationId xmlns:a16="http://schemas.microsoft.com/office/drawing/2014/main" id="{DBB2A7CB-FC33-4281-B50A-03344D580FEA}"/>
              </a:ext>
            </a:extLst>
          </p:cNvPr>
          <p:cNvSpPr>
            <a:spLocks noGrp="1"/>
          </p:cNvSpPr>
          <p:nvPr>
            <p:ph sz="quarter" idx="10"/>
          </p:nvPr>
        </p:nvSpPr>
        <p:spPr/>
        <p:txBody>
          <a:bodyPr>
            <a:normAutofit fontScale="92500" lnSpcReduction="20000"/>
          </a:bodyPr>
          <a:lstStyle/>
          <a:p>
            <a:pPr marL="0" indent="0" algn="ctr">
              <a:buNone/>
            </a:pPr>
            <a:r>
              <a:rPr lang="en-US" b="1">
                <a:solidFill>
                  <a:schemeClr val="tx2"/>
                </a:solidFill>
              </a:rPr>
              <a:t>WHY:  Project Justification </a:t>
            </a:r>
          </a:p>
          <a:p>
            <a:pPr marL="0" indent="0">
              <a:buNone/>
            </a:pPr>
            <a:r>
              <a:rPr lang="en-US">
                <a:effectLst/>
              </a:rPr>
              <a:t>The primary drivers for this project are regulatory compliance to close LOPA and RSP gaps and mitigating obsolescence.  Technical obsolescence of the BPCS and PLCs as well as compliance gaps in fired heaters and rotating equipment present safety, maintenance, and sustainability risks to the refinery.</a:t>
            </a:r>
            <a:endParaRPr lang="en-US"/>
          </a:p>
          <a:p>
            <a:pPr marL="0" indent="0" algn="ctr">
              <a:buNone/>
            </a:pPr>
            <a:r>
              <a:rPr lang="en-US" b="1">
                <a:solidFill>
                  <a:schemeClr val="tx2"/>
                </a:solidFill>
              </a:rPr>
              <a:t>Background Information </a:t>
            </a:r>
          </a:p>
          <a:p>
            <a:r>
              <a:rPr lang="en-US"/>
              <a:t>In January 2018, AMP completed the Conceptual Phase for the entire program, which included the legacy </a:t>
            </a:r>
            <a:r>
              <a:rPr lang="en-US" err="1"/>
              <a:t>Andeavor</a:t>
            </a:r>
            <a:r>
              <a:rPr lang="en-US"/>
              <a:t> LAR sites. The TIC Estimate at the time was factored using a Wood estimate tool and historical benchmarks on previous automation projects.</a:t>
            </a:r>
          </a:p>
          <a:p>
            <a:r>
              <a:rPr lang="en-US"/>
              <a:t>LAR Modernization and Blending Modernization were identified as separate projects during the Conceptual Phase and progressed independently through Feasibility and Definition.</a:t>
            </a:r>
          </a:p>
          <a:p>
            <a:r>
              <a:rPr lang="en-US"/>
              <a:t>For LAR Modernization, Wood completed the Feasibility Phase for LAR2 through LAR9 on a program basis. In June of 2021, LAR2 through LAR9 was transferred to LAR and Feasibility Phase for LAR3 was awarded to Mangan.</a:t>
            </a:r>
          </a:p>
          <a:p>
            <a:pPr marL="0" indent="0">
              <a:buNone/>
            </a:pPr>
            <a:endParaRPr lang="en-US"/>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a:t>End of Definition</a:t>
            </a:r>
            <a:r>
              <a:rPr lang="en-US">
                <a:sym typeface="Wingdings" panose="05000000000000000000" pitchFamily="2" charset="2"/>
              </a:rPr>
              <a:t> </a:t>
            </a:r>
            <a:endParaRPr lang="en-US"/>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a:t>
            </a:fld>
            <a:endParaRPr lang="en-US"/>
          </a:p>
        </p:txBody>
      </p:sp>
    </p:spTree>
    <p:extLst>
      <p:ext uri="{BB962C8B-B14F-4D97-AF65-F5344CB8AC3E}">
        <p14:creationId xmlns:p14="http://schemas.microsoft.com/office/powerpoint/2010/main" val="96617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pic>
        <p:nvPicPr>
          <p:cNvPr id="7" name="Picture 6">
            <a:extLst>
              <a:ext uri="{FF2B5EF4-FFF2-40B4-BE49-F238E27FC236}">
                <a16:creationId xmlns:a16="http://schemas.microsoft.com/office/drawing/2014/main" id="{373A35CF-EE1A-BD0F-AA1C-43B9A19B85C8}"/>
              </a:ext>
            </a:extLst>
          </p:cNvPr>
          <p:cNvPicPr>
            <a:picLocks noChangeAspect="1"/>
          </p:cNvPicPr>
          <p:nvPr/>
        </p:nvPicPr>
        <p:blipFill>
          <a:blip r:embed="rId2"/>
          <a:stretch>
            <a:fillRect/>
          </a:stretch>
        </p:blipFill>
        <p:spPr>
          <a:xfrm>
            <a:off x="381000" y="1889796"/>
            <a:ext cx="8448675" cy="3611807"/>
          </a:xfrm>
          <a:prstGeom prst="rect">
            <a:avLst/>
          </a:prstGeom>
          <a:noFill/>
        </p:spPr>
      </p:pic>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4801"/>
          </a:xfrm>
        </p:spPr>
        <p:txBody>
          <a:bodyPr wrap="square" anchor="t">
            <a:normAutofit/>
          </a:bodyPr>
          <a:lstStyle/>
          <a:p>
            <a:pPr>
              <a:spcAft>
                <a:spcPts val="600"/>
              </a:spcAft>
            </a:pPr>
            <a:r>
              <a:rPr lang="en-US"/>
              <a:t>LAR-C South Area Network Virtualization (Temp) – LCR-7 ISOM Ops Shelter</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20</a:t>
            </a:fld>
            <a:endParaRPr lang="en-US"/>
          </a:p>
        </p:txBody>
      </p:sp>
    </p:spTree>
    <p:extLst>
      <p:ext uri="{BB962C8B-B14F-4D97-AF65-F5344CB8AC3E}">
        <p14:creationId xmlns:p14="http://schemas.microsoft.com/office/powerpoint/2010/main" val="376025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1, LAR-C ALKY BPCS – DCS Controller Upgrades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21</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19" name="TextBox 18">
            <a:extLst>
              <a:ext uri="{FF2B5EF4-FFF2-40B4-BE49-F238E27FC236}">
                <a16:creationId xmlns:a16="http://schemas.microsoft.com/office/drawing/2014/main" id="{3D4E6F89-E308-3C93-B755-BA9788D72F21}"/>
              </a:ext>
            </a:extLst>
          </p:cNvPr>
          <p:cNvSpPr txBox="1"/>
          <p:nvPr/>
        </p:nvSpPr>
        <p:spPr>
          <a:xfrm>
            <a:off x="380999" y="1642908"/>
            <a:ext cx="8175772" cy="1969770"/>
          </a:xfrm>
          <a:prstGeom prst="rect">
            <a:avLst/>
          </a:prstGeom>
          <a:noFill/>
        </p:spPr>
        <p:txBody>
          <a:bodyPr wrap="square" lIns="0" tIns="0" rIns="0" bIns="0" rtlCol="0">
            <a:spAutoFit/>
          </a:bodyPr>
          <a:lstStyle/>
          <a:p>
            <a:pPr algn="l"/>
            <a:r>
              <a:rPr lang="en-US" sz="1600" b="1" dirty="0">
                <a:latin typeface="+mn-lt"/>
              </a:rPr>
              <a:t>As Found </a:t>
            </a:r>
          </a:p>
          <a:p>
            <a:pPr marL="285750" indent="-285750" algn="l">
              <a:buFont typeface="Arial" panose="020B0604020202020204" pitchFamily="34" charset="0"/>
              <a:buChar char="•"/>
            </a:pPr>
            <a:r>
              <a:rPr lang="en-US" sz="1600" dirty="0">
                <a:latin typeface="+mn-lt"/>
              </a:rPr>
              <a:t>The units within the ALKY console consist of both </a:t>
            </a:r>
            <a:r>
              <a:rPr lang="en-US" sz="1600" dirty="0" err="1">
                <a:latin typeface="+mn-lt"/>
              </a:rPr>
              <a:t>Hiway</a:t>
            </a:r>
            <a:r>
              <a:rPr lang="en-US" sz="1600" dirty="0"/>
              <a:t> (Basic Controllers, HLPIU, etc.), </a:t>
            </a:r>
            <a:r>
              <a:rPr lang="en-US" sz="1600" dirty="0">
                <a:latin typeface="+mn-lt"/>
              </a:rPr>
              <a:t>HPM controllers, and PLCGs. </a:t>
            </a:r>
          </a:p>
          <a:p>
            <a:pPr marL="285750" indent="-285750">
              <a:buFont typeface="Arial" panose="020B0604020202020204" pitchFamily="34" charset="0"/>
              <a:buChar char="•"/>
            </a:pPr>
            <a:r>
              <a:rPr lang="en-US" sz="1600" dirty="0" err="1">
                <a:latin typeface="+mn-lt"/>
              </a:rPr>
              <a:t>Hiway</a:t>
            </a:r>
            <a:r>
              <a:rPr lang="en-US" sz="1600" dirty="0">
                <a:latin typeface="+mn-lt"/>
              </a:rPr>
              <a:t> 2 is located in the LCR-4 control room. </a:t>
            </a:r>
            <a:r>
              <a:rPr lang="en-US" sz="1600" dirty="0"/>
              <a:t>This building has been determined unsuitable for new control systems. </a:t>
            </a:r>
          </a:p>
          <a:p>
            <a:pPr marL="285750" indent="-285750">
              <a:buFont typeface="Arial" panose="020B0604020202020204" pitchFamily="34" charset="0"/>
              <a:buChar char="•"/>
            </a:pPr>
            <a:r>
              <a:rPr lang="en-US" sz="1600" dirty="0" err="1"/>
              <a:t>Hiway</a:t>
            </a:r>
            <a:r>
              <a:rPr lang="en-US" sz="1600" dirty="0"/>
              <a:t> 3 is currently located in LCR-6 control room.  This building is suitable for the installation of new control systems.</a:t>
            </a:r>
          </a:p>
          <a:p>
            <a:pPr marL="285750" indent="-285750" algn="l">
              <a:buFont typeface="Arial" panose="020B0604020202020204" pitchFamily="34" charset="0"/>
              <a:buChar char="•"/>
            </a:pPr>
            <a:r>
              <a:rPr lang="en-US" sz="1600" dirty="0">
                <a:latin typeface="+mn-lt"/>
              </a:rPr>
              <a:t>Per current LAR AMP project objectives, HPM’s will be addressed in the LAR-8 AMP project</a:t>
            </a:r>
            <a:r>
              <a:rPr lang="en-US" sz="1600" dirty="0"/>
              <a:t>.</a:t>
            </a:r>
            <a:endParaRPr lang="en-US" sz="1600" dirty="0">
              <a:latin typeface="+mn-lt"/>
            </a:endParaRPr>
          </a:p>
        </p:txBody>
      </p:sp>
      <p:sp>
        <p:nvSpPr>
          <p:cNvPr id="21" name="TextBox 20">
            <a:extLst>
              <a:ext uri="{FF2B5EF4-FFF2-40B4-BE49-F238E27FC236}">
                <a16:creationId xmlns:a16="http://schemas.microsoft.com/office/drawing/2014/main" id="{79CA930A-9138-D9F4-88D0-B2325F27B5DC}"/>
              </a:ext>
            </a:extLst>
          </p:cNvPr>
          <p:cNvSpPr txBox="1"/>
          <p:nvPr/>
        </p:nvSpPr>
        <p:spPr>
          <a:xfrm>
            <a:off x="263893" y="3654354"/>
            <a:ext cx="8616214" cy="2831544"/>
          </a:xfrm>
          <a:prstGeom prst="rect">
            <a:avLst/>
          </a:prstGeom>
          <a:noFill/>
        </p:spPr>
        <p:txBody>
          <a:bodyPr wrap="square">
            <a:spAutoFit/>
          </a:bodyPr>
          <a:lstStyle/>
          <a:p>
            <a:pPr algn="l"/>
            <a:r>
              <a:rPr lang="en-US" sz="1600" b="1" dirty="0">
                <a:solidFill>
                  <a:srgbClr val="FF0000"/>
                </a:solidFill>
                <a:latin typeface="+mn-lt"/>
              </a:rPr>
              <a:t>New Scope</a:t>
            </a:r>
          </a:p>
          <a:p>
            <a:pPr marL="285750" indent="-285750" algn="l">
              <a:buFont typeface="Arial" panose="020B0604020202020204" pitchFamily="34" charset="0"/>
              <a:buChar char="•"/>
            </a:pPr>
            <a:r>
              <a:rPr lang="en-US" sz="1600" dirty="0">
                <a:solidFill>
                  <a:srgbClr val="FF0000"/>
                </a:solidFill>
                <a:latin typeface="+mn-lt"/>
              </a:rPr>
              <a:t>Migration of Alky </a:t>
            </a:r>
            <a:r>
              <a:rPr lang="en-US" sz="1600" dirty="0" err="1">
                <a:solidFill>
                  <a:srgbClr val="FF0000"/>
                </a:solidFill>
                <a:latin typeface="+mn-lt"/>
              </a:rPr>
              <a:t>Hiway</a:t>
            </a:r>
            <a:r>
              <a:rPr lang="en-US" sz="1600" dirty="0">
                <a:solidFill>
                  <a:srgbClr val="FF0000"/>
                </a:solidFill>
                <a:latin typeface="+mn-lt"/>
              </a:rPr>
              <a:t> 2 and </a:t>
            </a:r>
            <a:r>
              <a:rPr lang="en-US" sz="1600" dirty="0" err="1">
                <a:solidFill>
                  <a:srgbClr val="FF0000"/>
                </a:solidFill>
                <a:latin typeface="+mn-lt"/>
              </a:rPr>
              <a:t>Hiway</a:t>
            </a:r>
            <a:r>
              <a:rPr lang="en-US" sz="1600" dirty="0">
                <a:solidFill>
                  <a:srgbClr val="FF0000"/>
                </a:solidFill>
                <a:latin typeface="+mn-lt"/>
              </a:rPr>
              <a:t> 3 loops to (4) new C-300s, all located in LCR-6. </a:t>
            </a:r>
          </a:p>
          <a:p>
            <a:pPr marL="285750" indent="-285750" algn="l">
              <a:buFont typeface="Arial" panose="020B0604020202020204" pitchFamily="34" charset="0"/>
              <a:buChar char="•"/>
            </a:pPr>
            <a:r>
              <a:rPr lang="en-US" sz="1600" dirty="0">
                <a:solidFill>
                  <a:srgbClr val="FF0000"/>
                </a:solidFill>
                <a:latin typeface="+mn-lt"/>
              </a:rPr>
              <a:t>Majority of loo</a:t>
            </a:r>
            <a:r>
              <a:rPr lang="en-US" sz="1600" dirty="0">
                <a:solidFill>
                  <a:srgbClr val="FF0000"/>
                </a:solidFill>
              </a:rPr>
              <a:t>ps will be “hot cutover”, with up to 25% “cold cutover” in the October ‘25 TAR</a:t>
            </a:r>
          </a:p>
          <a:p>
            <a:pPr marL="285750" indent="-285750" algn="l">
              <a:buFont typeface="Arial" panose="020B0604020202020204" pitchFamily="34" charset="0"/>
              <a:buChar char="•"/>
            </a:pPr>
            <a:r>
              <a:rPr lang="en-US" sz="1600" dirty="0">
                <a:solidFill>
                  <a:srgbClr val="FF0000"/>
                </a:solidFill>
                <a:latin typeface="+mn-lt"/>
              </a:rPr>
              <a:t>Pre-TAR cut</a:t>
            </a:r>
            <a:r>
              <a:rPr lang="en-US" sz="1600" dirty="0">
                <a:solidFill>
                  <a:srgbClr val="FF0000"/>
                </a:solidFill>
              </a:rPr>
              <a:t>over sequencing will be as follows:</a:t>
            </a:r>
          </a:p>
          <a:p>
            <a:pPr marL="800100" lvl="1" indent="-342900">
              <a:buFont typeface="+mj-lt"/>
              <a:buAutoNum type="arabicPeriod"/>
            </a:pPr>
            <a:r>
              <a:rPr lang="en-US" sz="1600" dirty="0">
                <a:solidFill>
                  <a:srgbClr val="FF0000"/>
                </a:solidFill>
                <a:latin typeface="+mn-lt"/>
              </a:rPr>
              <a:t>Migrate A</a:t>
            </a:r>
            <a:r>
              <a:rPr lang="en-US" sz="1600" dirty="0">
                <a:solidFill>
                  <a:srgbClr val="FF0000"/>
                </a:solidFill>
              </a:rPr>
              <a:t>lky Console to Experion</a:t>
            </a:r>
          </a:p>
          <a:p>
            <a:pPr marL="800100" lvl="1" indent="-342900">
              <a:buFont typeface="+mj-lt"/>
              <a:buAutoNum type="arabicPeriod"/>
            </a:pPr>
            <a:r>
              <a:rPr lang="en-US" sz="1600" dirty="0">
                <a:solidFill>
                  <a:srgbClr val="FF0000"/>
                </a:solidFill>
              </a:rPr>
              <a:t>Hot cutover of LCR-6 loops, followed by demo of LCR-6 </a:t>
            </a:r>
            <a:r>
              <a:rPr lang="en-US" sz="1600" dirty="0" err="1">
                <a:solidFill>
                  <a:srgbClr val="FF0000"/>
                </a:solidFill>
              </a:rPr>
              <a:t>Hiway</a:t>
            </a:r>
            <a:r>
              <a:rPr lang="en-US" sz="1600" dirty="0">
                <a:solidFill>
                  <a:srgbClr val="FF0000"/>
                </a:solidFill>
              </a:rPr>
              <a:t> cabinets</a:t>
            </a:r>
          </a:p>
          <a:p>
            <a:pPr marL="800100" lvl="1" indent="-342900">
              <a:buFont typeface="+mj-lt"/>
              <a:buAutoNum type="arabicPeriod"/>
            </a:pPr>
            <a:r>
              <a:rPr lang="en-US" sz="1600" dirty="0">
                <a:solidFill>
                  <a:srgbClr val="FF0000"/>
                </a:solidFill>
              </a:rPr>
              <a:t>Installation of balance of C-300s in LCR-6</a:t>
            </a:r>
          </a:p>
          <a:p>
            <a:pPr marL="800100" lvl="1" indent="-342900">
              <a:buFont typeface="+mj-lt"/>
              <a:buAutoNum type="arabicPeriod"/>
            </a:pPr>
            <a:r>
              <a:rPr lang="en-US" sz="1600" dirty="0">
                <a:solidFill>
                  <a:srgbClr val="FF0000"/>
                </a:solidFill>
              </a:rPr>
              <a:t>Hot cutover of LCR-4 loops</a:t>
            </a:r>
          </a:p>
          <a:p>
            <a:pPr marL="342900" indent="-342900">
              <a:buFont typeface="Arial" panose="020B0604020202020204" pitchFamily="34" charset="0"/>
              <a:buChar char="•"/>
            </a:pPr>
            <a:r>
              <a:rPr lang="en-US" sz="1600" dirty="0">
                <a:solidFill>
                  <a:srgbClr val="FF0000"/>
                </a:solidFill>
              </a:rPr>
              <a:t>There are 2 control loops currently wired to the control system in the SFIA unit that are operated from the ALKY console. These will be re-wired directly to the C-300s in LCR-6</a:t>
            </a:r>
            <a:endParaRPr lang="en-US" sz="1600" dirty="0">
              <a:solidFill>
                <a:srgbClr val="FF0000"/>
              </a:solidFill>
              <a:latin typeface="+mn-lt"/>
            </a:endParaRPr>
          </a:p>
          <a:p>
            <a:pPr marL="285750" indent="-285750" algn="l">
              <a:buFont typeface="Arial" panose="020B0604020202020204" pitchFamily="34" charset="0"/>
              <a:buChar char="•"/>
            </a:pPr>
            <a:endParaRPr lang="en-US" sz="1800" dirty="0">
              <a:solidFill>
                <a:srgbClr val="FF0000"/>
              </a:solidFill>
              <a:latin typeface="+mn-lt"/>
            </a:endParaRPr>
          </a:p>
        </p:txBody>
      </p:sp>
      <p:pic>
        <p:nvPicPr>
          <p:cNvPr id="3" name="Picture 2">
            <a:extLst>
              <a:ext uri="{FF2B5EF4-FFF2-40B4-BE49-F238E27FC236}">
                <a16:creationId xmlns:a16="http://schemas.microsoft.com/office/drawing/2014/main" id="{98CD6611-3BDB-7B94-A3AB-E05194842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766121" y="228599"/>
            <a:ext cx="1046480" cy="56388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2048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1, LAR-C ALKY BPCS – LCR-6 Installations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22</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19" name="TextBox 18">
            <a:extLst>
              <a:ext uri="{FF2B5EF4-FFF2-40B4-BE49-F238E27FC236}">
                <a16:creationId xmlns:a16="http://schemas.microsoft.com/office/drawing/2014/main" id="{3D4E6F89-E308-3C93-B755-BA9788D72F21}"/>
              </a:ext>
            </a:extLst>
          </p:cNvPr>
          <p:cNvSpPr txBox="1"/>
          <p:nvPr/>
        </p:nvSpPr>
        <p:spPr>
          <a:xfrm>
            <a:off x="380999" y="1642908"/>
            <a:ext cx="3720484" cy="1077218"/>
          </a:xfrm>
          <a:prstGeom prst="rect">
            <a:avLst/>
          </a:prstGeom>
          <a:noFill/>
        </p:spPr>
        <p:txBody>
          <a:bodyPr wrap="square" lIns="0" tIns="0" rIns="0" bIns="0" rtlCol="0">
            <a:spAutoFit/>
          </a:bodyPr>
          <a:lstStyle/>
          <a:p>
            <a:pPr algn="l"/>
            <a:r>
              <a:rPr lang="en-US" sz="1400" b="1" dirty="0">
                <a:latin typeface="+mn-lt"/>
              </a:rPr>
              <a:t>As Found </a:t>
            </a:r>
          </a:p>
          <a:p>
            <a:pPr marL="285750" indent="-285750" algn="l">
              <a:buFont typeface="Arial" panose="020B0604020202020204" pitchFamily="34" charset="0"/>
              <a:buChar char="•"/>
            </a:pPr>
            <a:r>
              <a:rPr lang="en-US" sz="1400" dirty="0"/>
              <a:t>US Station based Operator Console</a:t>
            </a:r>
          </a:p>
          <a:p>
            <a:pPr marL="285750" indent="-285750" algn="l">
              <a:buFont typeface="Arial" panose="020B0604020202020204" pitchFamily="34" charset="0"/>
              <a:buChar char="•"/>
            </a:pPr>
            <a:r>
              <a:rPr lang="en-US" sz="1400" dirty="0" err="1">
                <a:latin typeface="+mn-lt"/>
              </a:rPr>
              <a:t>Hiway</a:t>
            </a:r>
            <a:r>
              <a:rPr lang="en-US" sz="1400" dirty="0">
                <a:latin typeface="+mn-lt"/>
              </a:rPr>
              <a:t> 2 BPCS Hardware and associated marshalling panels</a:t>
            </a:r>
          </a:p>
          <a:p>
            <a:pPr marL="285750" indent="-285750" algn="l">
              <a:buFont typeface="Arial" panose="020B0604020202020204" pitchFamily="34" charset="0"/>
              <a:buChar char="•"/>
            </a:pPr>
            <a:r>
              <a:rPr lang="en-US" sz="1400" dirty="0"/>
              <a:t>HPM – will be migrated in LAR-8</a:t>
            </a:r>
          </a:p>
        </p:txBody>
      </p:sp>
      <p:sp>
        <p:nvSpPr>
          <p:cNvPr id="21" name="TextBox 20">
            <a:extLst>
              <a:ext uri="{FF2B5EF4-FFF2-40B4-BE49-F238E27FC236}">
                <a16:creationId xmlns:a16="http://schemas.microsoft.com/office/drawing/2014/main" id="{79CA930A-9138-D9F4-88D0-B2325F27B5DC}"/>
              </a:ext>
            </a:extLst>
          </p:cNvPr>
          <p:cNvSpPr txBox="1"/>
          <p:nvPr/>
        </p:nvSpPr>
        <p:spPr>
          <a:xfrm>
            <a:off x="263893" y="2929808"/>
            <a:ext cx="3668027" cy="3539430"/>
          </a:xfrm>
          <a:prstGeom prst="rect">
            <a:avLst/>
          </a:prstGeom>
          <a:noFill/>
        </p:spPr>
        <p:txBody>
          <a:bodyPr wrap="square">
            <a:spAutoFit/>
          </a:bodyPr>
          <a:lstStyle/>
          <a:p>
            <a:pPr algn="l"/>
            <a:r>
              <a:rPr lang="en-US" sz="1400" b="1">
                <a:solidFill>
                  <a:srgbClr val="FF0000"/>
                </a:solidFill>
                <a:latin typeface="+mn-lt"/>
              </a:rPr>
              <a:t>New Scope</a:t>
            </a:r>
          </a:p>
          <a:p>
            <a:pPr marL="285750" indent="-285750" algn="l">
              <a:buFont typeface="Arial" panose="020B0604020202020204" pitchFamily="34" charset="0"/>
              <a:buChar char="•"/>
            </a:pPr>
            <a:r>
              <a:rPr lang="en-US" sz="1400">
                <a:solidFill>
                  <a:srgbClr val="FF0000"/>
                </a:solidFill>
                <a:latin typeface="+mn-lt"/>
              </a:rPr>
              <a:t>Install new Network Cabinet to support the new Experion C-300s and Experion Console</a:t>
            </a:r>
          </a:p>
          <a:p>
            <a:pPr marL="285750" indent="-285750" algn="l">
              <a:buFont typeface="Arial" panose="020B0604020202020204" pitchFamily="34" charset="0"/>
              <a:buChar char="•"/>
            </a:pPr>
            <a:r>
              <a:rPr lang="en-US" sz="1400">
                <a:solidFill>
                  <a:srgbClr val="FF0000"/>
                </a:solidFill>
              </a:rPr>
              <a:t>Install new C-300s and marshalling panels</a:t>
            </a:r>
            <a:endParaRPr lang="en-US" sz="1400">
              <a:solidFill>
                <a:srgbClr val="FF0000"/>
              </a:solidFill>
              <a:latin typeface="+mn-lt"/>
            </a:endParaRPr>
          </a:p>
          <a:p>
            <a:pPr marL="285750" indent="-285750" algn="l">
              <a:buFont typeface="Arial" panose="020B0604020202020204" pitchFamily="34" charset="0"/>
              <a:buChar char="•"/>
            </a:pPr>
            <a:r>
              <a:rPr lang="en-US" sz="1400">
                <a:solidFill>
                  <a:srgbClr val="FF0000"/>
                </a:solidFill>
                <a:latin typeface="+mn-lt"/>
              </a:rPr>
              <a:t>Install new Operator Console furniture</a:t>
            </a:r>
          </a:p>
          <a:p>
            <a:pPr marL="285750" indent="-285750" algn="l">
              <a:buFont typeface="Arial" panose="020B0604020202020204" pitchFamily="34" charset="0"/>
              <a:buChar char="•"/>
            </a:pPr>
            <a:r>
              <a:rPr lang="en-US" sz="1400">
                <a:solidFill>
                  <a:srgbClr val="FF0000"/>
                </a:solidFill>
              </a:rPr>
              <a:t>New partition wall to create separation between the local Operator Console and the Experion BPCS network and controller hardware</a:t>
            </a:r>
          </a:p>
          <a:p>
            <a:pPr marL="285750" indent="-285750" algn="l">
              <a:buFont typeface="Arial" panose="020B0604020202020204" pitchFamily="34" charset="0"/>
              <a:buChar char="•"/>
            </a:pPr>
            <a:r>
              <a:rPr lang="en-US" sz="1400">
                <a:solidFill>
                  <a:srgbClr val="FF0000"/>
                </a:solidFill>
              </a:rPr>
              <a:t>Install new card key building access controls</a:t>
            </a:r>
          </a:p>
          <a:p>
            <a:pPr marL="285750" indent="-285750" algn="l">
              <a:buFont typeface="Arial" panose="020B0604020202020204" pitchFamily="34" charset="0"/>
              <a:buChar char="•"/>
            </a:pPr>
            <a:r>
              <a:rPr lang="en-US" sz="1400">
                <a:solidFill>
                  <a:srgbClr val="FF0000"/>
                </a:solidFill>
              </a:rPr>
              <a:t>New </a:t>
            </a:r>
            <a:r>
              <a:rPr lang="en-US" sz="1400" err="1">
                <a:solidFill>
                  <a:srgbClr val="FF0000"/>
                </a:solidFill>
              </a:rPr>
              <a:t>Roxtec</a:t>
            </a:r>
            <a:r>
              <a:rPr lang="en-US" sz="1400">
                <a:solidFill>
                  <a:srgbClr val="FF0000"/>
                </a:solidFill>
              </a:rPr>
              <a:t> cable transit for new home-run cables coming from LCR-4 area junction boxes</a:t>
            </a:r>
          </a:p>
          <a:p>
            <a:pPr marL="285750" indent="-285750" algn="l">
              <a:buFont typeface="Arial" panose="020B0604020202020204" pitchFamily="34" charset="0"/>
              <a:buChar char="•"/>
            </a:pPr>
            <a:r>
              <a:rPr lang="en-US" sz="1400">
                <a:solidFill>
                  <a:srgbClr val="FF0000"/>
                </a:solidFill>
              </a:rPr>
              <a:t>New cable tray along East/West </a:t>
            </a:r>
            <a:r>
              <a:rPr lang="en-US" sz="1400" err="1">
                <a:solidFill>
                  <a:srgbClr val="FF0000"/>
                </a:solidFill>
              </a:rPr>
              <a:t>piperack</a:t>
            </a:r>
            <a:r>
              <a:rPr lang="en-US" sz="1400">
                <a:solidFill>
                  <a:srgbClr val="FF0000"/>
                </a:solidFill>
              </a:rPr>
              <a:t> to support home-run cables</a:t>
            </a:r>
          </a:p>
          <a:p>
            <a:pPr marL="285750" indent="-285750" algn="l">
              <a:buFont typeface="Arial" panose="020B0604020202020204" pitchFamily="34" charset="0"/>
              <a:buChar char="•"/>
            </a:pPr>
            <a:endParaRPr lang="en-US" sz="1400">
              <a:solidFill>
                <a:srgbClr val="FF0000"/>
              </a:solidFill>
              <a:latin typeface="+mn-lt"/>
            </a:endParaRPr>
          </a:p>
        </p:txBody>
      </p:sp>
      <p:pic>
        <p:nvPicPr>
          <p:cNvPr id="3" name="Picture 2">
            <a:extLst>
              <a:ext uri="{FF2B5EF4-FFF2-40B4-BE49-F238E27FC236}">
                <a16:creationId xmlns:a16="http://schemas.microsoft.com/office/drawing/2014/main" id="{98CD6611-3BDB-7B94-A3AB-E05194842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766121" y="228599"/>
            <a:ext cx="1046480" cy="56388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0B89025E-F4E7-60DE-4D74-B40FBB91F705}"/>
              </a:ext>
            </a:extLst>
          </p:cNvPr>
          <p:cNvPicPr>
            <a:picLocks noChangeAspect="1"/>
          </p:cNvPicPr>
          <p:nvPr/>
        </p:nvPicPr>
        <p:blipFill>
          <a:blip r:embed="rId3"/>
          <a:stretch>
            <a:fillRect/>
          </a:stretch>
        </p:blipFill>
        <p:spPr>
          <a:xfrm>
            <a:off x="3823732" y="1642908"/>
            <a:ext cx="5151592" cy="4354032"/>
          </a:xfrm>
          <a:prstGeom prst="rect">
            <a:avLst/>
          </a:prstGeom>
          <a:noFill/>
        </p:spPr>
      </p:pic>
    </p:spTree>
    <p:extLst>
      <p:ext uri="{BB962C8B-B14F-4D97-AF65-F5344CB8AC3E}">
        <p14:creationId xmlns:p14="http://schemas.microsoft.com/office/powerpoint/2010/main" val="119528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5, LAR-C SACCR– Console &amp; Network Virtualization</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23</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grpSp>
        <p:nvGrpSpPr>
          <p:cNvPr id="18" name="Group 17">
            <a:extLst>
              <a:ext uri="{FF2B5EF4-FFF2-40B4-BE49-F238E27FC236}">
                <a16:creationId xmlns:a16="http://schemas.microsoft.com/office/drawing/2014/main" id="{FFD5F4E1-6735-5C4C-BD38-DFEF9DD1866A}"/>
              </a:ext>
            </a:extLst>
          </p:cNvPr>
          <p:cNvGrpSpPr/>
          <p:nvPr/>
        </p:nvGrpSpPr>
        <p:grpSpPr>
          <a:xfrm>
            <a:off x="7550092" y="109783"/>
            <a:ext cx="1398166" cy="911286"/>
            <a:chOff x="7197754" y="324667"/>
            <a:chExt cx="1398166" cy="911286"/>
          </a:xfrm>
        </p:grpSpPr>
        <p:pic>
          <p:nvPicPr>
            <p:cNvPr id="6" name="Graphic 5" descr="Television outline">
              <a:extLst>
                <a:ext uri="{FF2B5EF4-FFF2-40B4-BE49-F238E27FC236}">
                  <a16:creationId xmlns:a16="http://schemas.microsoft.com/office/drawing/2014/main" id="{DAB342E1-AA16-834F-E007-B9D867D5C1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7754" y="324668"/>
              <a:ext cx="732106" cy="693351"/>
            </a:xfrm>
            <a:prstGeom prst="rect">
              <a:avLst/>
            </a:prstGeom>
          </p:spPr>
        </p:pic>
        <p:pic>
          <p:nvPicPr>
            <p:cNvPr id="8" name="Graphic 7" descr="Television outline">
              <a:extLst>
                <a:ext uri="{FF2B5EF4-FFF2-40B4-BE49-F238E27FC236}">
                  <a16:creationId xmlns:a16="http://schemas.microsoft.com/office/drawing/2014/main" id="{8A698F21-B6BA-BA3F-C765-ACB05D591D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3814" y="324667"/>
              <a:ext cx="732106" cy="693351"/>
            </a:xfrm>
            <a:prstGeom prst="rect">
              <a:avLst/>
            </a:prstGeom>
          </p:spPr>
        </p:pic>
        <p:pic>
          <p:nvPicPr>
            <p:cNvPr id="12" name="Graphic 11" descr="User with solid fill">
              <a:extLst>
                <a:ext uri="{FF2B5EF4-FFF2-40B4-BE49-F238E27FC236}">
                  <a16:creationId xmlns:a16="http://schemas.microsoft.com/office/drawing/2014/main" id="{F23048F7-5F81-39DC-EF25-D12E6F474D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4998" y="542602"/>
              <a:ext cx="732106" cy="693351"/>
            </a:xfrm>
            <a:prstGeom prst="rect">
              <a:avLst/>
            </a:prstGeom>
          </p:spPr>
        </p:pic>
        <p:pic>
          <p:nvPicPr>
            <p:cNvPr id="16" name="Graphic 15" descr="Keyboard outline">
              <a:extLst>
                <a:ext uri="{FF2B5EF4-FFF2-40B4-BE49-F238E27FC236}">
                  <a16:creationId xmlns:a16="http://schemas.microsoft.com/office/drawing/2014/main" id="{52E5AE49-F747-5D83-164C-BD74772B76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12860" y="785405"/>
              <a:ext cx="607937" cy="447976"/>
            </a:xfrm>
            <a:prstGeom prst="rect">
              <a:avLst/>
            </a:prstGeom>
          </p:spPr>
        </p:pic>
      </p:grpSp>
      <p:sp>
        <p:nvSpPr>
          <p:cNvPr id="19" name="TextBox 18">
            <a:extLst>
              <a:ext uri="{FF2B5EF4-FFF2-40B4-BE49-F238E27FC236}">
                <a16:creationId xmlns:a16="http://schemas.microsoft.com/office/drawing/2014/main" id="{3D4E6F89-E308-3C93-B755-BA9788D72F21}"/>
              </a:ext>
            </a:extLst>
          </p:cNvPr>
          <p:cNvSpPr txBox="1"/>
          <p:nvPr/>
        </p:nvSpPr>
        <p:spPr>
          <a:xfrm>
            <a:off x="380999" y="1642908"/>
            <a:ext cx="7662170" cy="1477328"/>
          </a:xfrm>
          <a:prstGeom prst="rect">
            <a:avLst/>
          </a:prstGeom>
          <a:noFill/>
        </p:spPr>
        <p:txBody>
          <a:bodyPr wrap="square" lIns="0" tIns="0" rIns="0" bIns="0" rtlCol="0">
            <a:spAutoFit/>
          </a:bodyPr>
          <a:lstStyle/>
          <a:p>
            <a:pPr algn="l"/>
            <a:r>
              <a:rPr lang="en-US" sz="1600" b="1" dirty="0">
                <a:latin typeface="+mn-lt"/>
              </a:rPr>
              <a:t>As Found </a:t>
            </a:r>
          </a:p>
          <a:p>
            <a:pPr marL="285750" indent="-285750" algn="l">
              <a:buFont typeface="Arial" panose="020B0604020202020204" pitchFamily="34" charset="0"/>
              <a:buChar char="•"/>
            </a:pPr>
            <a:r>
              <a:rPr lang="en-US" sz="1600" dirty="0">
                <a:latin typeface="+mn-lt"/>
              </a:rPr>
              <a:t>SFIA/Wastewater Consoles - AMP LAR2 will be upgrading the SFIA and Wastewater console furniture and virtualizing the associated console station PCs and hardware.</a:t>
            </a:r>
          </a:p>
          <a:p>
            <a:pPr marL="285750" indent="-285750" algn="l">
              <a:buFont typeface="Arial" panose="020B0604020202020204" pitchFamily="34" charset="0"/>
              <a:buChar char="•"/>
            </a:pPr>
            <a:r>
              <a:rPr lang="en-US" sz="1600" dirty="0">
                <a:latin typeface="+mn-lt"/>
              </a:rPr>
              <a:t>ALKY, ISOM, Crude 1, Crude 2, SRU Consoles consist of a mix of US stations, Flex Stations</a:t>
            </a:r>
            <a:r>
              <a:rPr lang="en-US" sz="1600" dirty="0"/>
              <a:t>, and hardwired pushbutton panels</a:t>
            </a:r>
            <a:endParaRPr lang="en-US" sz="1600" dirty="0">
              <a:latin typeface="+mn-lt"/>
            </a:endParaRPr>
          </a:p>
          <a:p>
            <a:pPr algn="l"/>
            <a:endParaRPr lang="en-US" sz="1600" dirty="0">
              <a:latin typeface="+mn-lt"/>
            </a:endParaRPr>
          </a:p>
        </p:txBody>
      </p:sp>
      <p:sp>
        <p:nvSpPr>
          <p:cNvPr id="21" name="TextBox 20">
            <a:extLst>
              <a:ext uri="{FF2B5EF4-FFF2-40B4-BE49-F238E27FC236}">
                <a16:creationId xmlns:a16="http://schemas.microsoft.com/office/drawing/2014/main" id="{79CA930A-9138-D9F4-88D0-B2325F27B5DC}"/>
              </a:ext>
            </a:extLst>
          </p:cNvPr>
          <p:cNvSpPr txBox="1"/>
          <p:nvPr/>
        </p:nvSpPr>
        <p:spPr>
          <a:xfrm>
            <a:off x="380998" y="3023206"/>
            <a:ext cx="7901199" cy="3139321"/>
          </a:xfrm>
          <a:prstGeom prst="rect">
            <a:avLst/>
          </a:prstGeom>
          <a:noFill/>
        </p:spPr>
        <p:txBody>
          <a:bodyPr wrap="square">
            <a:spAutoFit/>
          </a:bodyPr>
          <a:lstStyle/>
          <a:p>
            <a:pPr algn="l"/>
            <a:r>
              <a:rPr lang="en-US" sz="1800" b="1" dirty="0">
                <a:solidFill>
                  <a:srgbClr val="FF0000"/>
                </a:solidFill>
                <a:latin typeface="+mn-lt"/>
              </a:rPr>
              <a:t>New Scope</a:t>
            </a:r>
          </a:p>
          <a:p>
            <a:pPr marL="742950" lvl="1" indent="-285750">
              <a:buFont typeface="Arial" panose="020B0604020202020204" pitchFamily="34" charset="0"/>
              <a:buChar char="•"/>
            </a:pPr>
            <a:r>
              <a:rPr lang="en-US" dirty="0">
                <a:solidFill>
                  <a:srgbClr val="FF0000"/>
                </a:solidFill>
              </a:rPr>
              <a:t>Existing Universal Station based consoles in Carson SACCR will be replaced with modern furniture and electronics supported by a new virtualization host server and network.</a:t>
            </a:r>
          </a:p>
          <a:p>
            <a:pPr marL="742950" lvl="1" indent="-285750">
              <a:buFont typeface="Arial" panose="020B0604020202020204" pitchFamily="34" charset="0"/>
              <a:buChar char="•"/>
            </a:pPr>
            <a:r>
              <a:rPr lang="en-US" sz="1800" dirty="0">
                <a:solidFill>
                  <a:srgbClr val="FF0000"/>
                </a:solidFill>
                <a:cs typeface="Calibri"/>
              </a:rPr>
              <a:t>New console group for each unit with </a:t>
            </a:r>
            <a:r>
              <a:rPr lang="en-US" dirty="0">
                <a:solidFill>
                  <a:srgbClr val="FF0000"/>
                </a:solidFill>
                <a:cs typeface="Calibri"/>
              </a:rPr>
              <a:t>one</a:t>
            </a:r>
            <a:r>
              <a:rPr lang="en-US" sz="1800" dirty="0">
                <a:solidFill>
                  <a:srgbClr val="FF0000"/>
                </a:solidFill>
                <a:cs typeface="Calibri"/>
              </a:rPr>
              <a:t> corporate business section; one quad screen physical station; two dual screen virtual stations; two each 55” upper mounted screens with choice of PI or other input; one directional speaker for radio, alarming, and music/news.</a:t>
            </a:r>
          </a:p>
          <a:p>
            <a:pPr marL="742950" lvl="1" indent="-285750">
              <a:buFont typeface="Arial" panose="020B0604020202020204" pitchFamily="34" charset="0"/>
              <a:buChar char="•"/>
            </a:pPr>
            <a:r>
              <a:rPr lang="en-US" sz="1800" dirty="0">
                <a:solidFill>
                  <a:srgbClr val="FF0000"/>
                </a:solidFill>
                <a:cs typeface="Calibri"/>
              </a:rPr>
              <a:t>ISOM/ALKY New Turret section containing push buttons will be incorporated between the ISOM/ALKY console groups.</a:t>
            </a:r>
          </a:p>
          <a:p>
            <a:pPr marL="742950" lvl="1"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323308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763001" y="6413956"/>
            <a:ext cx="211596" cy="215444"/>
          </a:xfrm>
        </p:spPr>
        <p:txBody>
          <a:bodyPr/>
          <a:lstStyle/>
          <a:p>
            <a:fld id="{AA2FB921-8A01-44EF-B97D-FE21C6BAD609}" type="slidenum">
              <a:rPr lang="en-US" smtClean="0"/>
              <a:pPr/>
              <a:t>24</a:t>
            </a:fld>
            <a:endParaRPr lang="en-US"/>
          </a:p>
        </p:txBody>
      </p:sp>
      <p:sp>
        <p:nvSpPr>
          <p:cNvPr id="7" name="TextBox 6">
            <a:extLst>
              <a:ext uri="{FF2B5EF4-FFF2-40B4-BE49-F238E27FC236}">
                <a16:creationId xmlns:a16="http://schemas.microsoft.com/office/drawing/2014/main" id="{4ECB4D27-2BD7-FBCD-AF73-139DF3763ACB}"/>
              </a:ext>
            </a:extLst>
          </p:cNvPr>
          <p:cNvSpPr txBox="1"/>
          <p:nvPr/>
        </p:nvSpPr>
        <p:spPr>
          <a:xfrm>
            <a:off x="6485446" y="3707882"/>
            <a:ext cx="736847" cy="369332"/>
          </a:xfrm>
          <a:prstGeom prst="rect">
            <a:avLst/>
          </a:prstGeom>
          <a:noFill/>
        </p:spPr>
        <p:txBody>
          <a:bodyPr wrap="square" rtlCol="0">
            <a:spAutoFit/>
          </a:bodyPr>
          <a:lstStyle/>
          <a:p>
            <a:r>
              <a:rPr lang="en-US">
                <a:solidFill>
                  <a:schemeClr val="bg1"/>
                </a:solidFill>
                <a:latin typeface="+mj-lt"/>
              </a:rPr>
              <a:t>SFIA</a:t>
            </a:r>
          </a:p>
        </p:txBody>
      </p:sp>
      <p:sp>
        <p:nvSpPr>
          <p:cNvPr id="8" name="TextBox 7">
            <a:extLst>
              <a:ext uri="{FF2B5EF4-FFF2-40B4-BE49-F238E27FC236}">
                <a16:creationId xmlns:a16="http://schemas.microsoft.com/office/drawing/2014/main" id="{C3806A72-4252-7E15-FD4C-F3BA4B9DDE9E}"/>
              </a:ext>
            </a:extLst>
          </p:cNvPr>
          <p:cNvSpPr txBox="1"/>
          <p:nvPr/>
        </p:nvSpPr>
        <p:spPr>
          <a:xfrm>
            <a:off x="6336005" y="2313218"/>
            <a:ext cx="886288" cy="369332"/>
          </a:xfrm>
          <a:prstGeom prst="rect">
            <a:avLst/>
          </a:prstGeom>
          <a:noFill/>
        </p:spPr>
        <p:txBody>
          <a:bodyPr wrap="square" rtlCol="0">
            <a:spAutoFit/>
          </a:bodyPr>
          <a:lstStyle/>
          <a:p>
            <a:r>
              <a:rPr lang="en-US">
                <a:solidFill>
                  <a:schemeClr val="bg1"/>
                </a:solidFill>
                <a:latin typeface="+mj-lt"/>
              </a:rPr>
              <a:t>Coker</a:t>
            </a:r>
          </a:p>
        </p:txBody>
      </p:sp>
      <p:sp>
        <p:nvSpPr>
          <p:cNvPr id="9" name="TextBox 8">
            <a:extLst>
              <a:ext uri="{FF2B5EF4-FFF2-40B4-BE49-F238E27FC236}">
                <a16:creationId xmlns:a16="http://schemas.microsoft.com/office/drawing/2014/main" id="{6DE08778-8EEA-A15B-3BDD-55D98514B89B}"/>
              </a:ext>
            </a:extLst>
          </p:cNvPr>
          <p:cNvSpPr txBox="1"/>
          <p:nvPr/>
        </p:nvSpPr>
        <p:spPr>
          <a:xfrm>
            <a:off x="3960552" y="2474890"/>
            <a:ext cx="886288" cy="369332"/>
          </a:xfrm>
          <a:prstGeom prst="rect">
            <a:avLst/>
          </a:prstGeom>
          <a:noFill/>
        </p:spPr>
        <p:txBody>
          <a:bodyPr wrap="square" rtlCol="0">
            <a:spAutoFit/>
          </a:bodyPr>
          <a:lstStyle/>
          <a:p>
            <a:r>
              <a:rPr lang="en-US">
                <a:solidFill>
                  <a:schemeClr val="bg1"/>
                </a:solidFill>
                <a:latin typeface="+mj-lt"/>
              </a:rPr>
              <a:t>SRU</a:t>
            </a:r>
          </a:p>
        </p:txBody>
      </p:sp>
      <p:sp>
        <p:nvSpPr>
          <p:cNvPr id="10" name="TextBox 9">
            <a:extLst>
              <a:ext uri="{FF2B5EF4-FFF2-40B4-BE49-F238E27FC236}">
                <a16:creationId xmlns:a16="http://schemas.microsoft.com/office/drawing/2014/main" id="{383FD14F-F422-1AD3-2B99-B3053A53D210}"/>
              </a:ext>
            </a:extLst>
          </p:cNvPr>
          <p:cNvSpPr txBox="1"/>
          <p:nvPr/>
        </p:nvSpPr>
        <p:spPr>
          <a:xfrm>
            <a:off x="1243010" y="4449498"/>
            <a:ext cx="1155112" cy="369332"/>
          </a:xfrm>
          <a:prstGeom prst="rect">
            <a:avLst/>
          </a:prstGeom>
          <a:noFill/>
        </p:spPr>
        <p:txBody>
          <a:bodyPr wrap="square" rtlCol="0">
            <a:spAutoFit/>
          </a:bodyPr>
          <a:lstStyle/>
          <a:p>
            <a:r>
              <a:rPr lang="en-US">
                <a:solidFill>
                  <a:schemeClr val="bg1"/>
                </a:solidFill>
                <a:latin typeface="+mj-lt"/>
              </a:rPr>
              <a:t>CRUDE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772357"/>
            <a:ext cx="8458200" cy="615553"/>
          </a:xfrm>
        </p:spPr>
        <p:txBody>
          <a:bodyPr/>
          <a:lstStyle/>
          <a:p>
            <a:r>
              <a:rPr lang="en-US"/>
              <a:t>Local Control Rooms Console Migration</a:t>
            </a:r>
          </a:p>
          <a:p>
            <a:endParaRPr lang="en-US"/>
          </a:p>
        </p:txBody>
      </p:sp>
      <p:sp>
        <p:nvSpPr>
          <p:cNvPr id="3" name="TextBox 5">
            <a:extLst>
              <a:ext uri="{FF2B5EF4-FFF2-40B4-BE49-F238E27FC236}">
                <a16:creationId xmlns:a16="http://schemas.microsoft.com/office/drawing/2014/main" id="{589505B5-3C6A-D900-F86E-138697248C5C}"/>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13" name="TextBox 12">
            <a:extLst>
              <a:ext uri="{FF2B5EF4-FFF2-40B4-BE49-F238E27FC236}">
                <a16:creationId xmlns:a16="http://schemas.microsoft.com/office/drawing/2014/main" id="{3FF166FE-A488-F2FE-FDEE-E4E7F973C8D4}"/>
              </a:ext>
            </a:extLst>
          </p:cNvPr>
          <p:cNvSpPr txBox="1"/>
          <p:nvPr/>
        </p:nvSpPr>
        <p:spPr>
          <a:xfrm>
            <a:off x="428243" y="3605939"/>
            <a:ext cx="8287513" cy="738664"/>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285750" indent="-285750">
              <a:buFont typeface="Arial" panose="020B0604020202020204" pitchFamily="34" charset="0"/>
              <a:buChar char="•"/>
            </a:pPr>
            <a:r>
              <a:rPr lang="en-US" sz="1600">
                <a:solidFill>
                  <a:srgbClr val="FF0000"/>
                </a:solidFill>
                <a:cs typeface="Calibri"/>
              </a:rPr>
              <a:t>ISOM, Crude 1, Crude 2, SRU new Desks with virtual view only dual screen thin client in each local control room (LCR4 Alky is demo only, to be consolidated with LCR6)</a:t>
            </a:r>
            <a:endParaRPr lang="en-US">
              <a:cs typeface="Calibri"/>
            </a:endParaRPr>
          </a:p>
        </p:txBody>
      </p:sp>
      <p:sp>
        <p:nvSpPr>
          <p:cNvPr id="14" name="TextBox 13">
            <a:extLst>
              <a:ext uri="{FF2B5EF4-FFF2-40B4-BE49-F238E27FC236}">
                <a16:creationId xmlns:a16="http://schemas.microsoft.com/office/drawing/2014/main" id="{9A2EEEC0-3AB5-A409-6206-333BB2143048}"/>
              </a:ext>
            </a:extLst>
          </p:cNvPr>
          <p:cNvSpPr txBox="1"/>
          <p:nvPr/>
        </p:nvSpPr>
        <p:spPr>
          <a:xfrm>
            <a:off x="380998" y="1808775"/>
            <a:ext cx="7662170" cy="738664"/>
          </a:xfrm>
          <a:prstGeom prst="rect">
            <a:avLst/>
          </a:prstGeom>
          <a:noFill/>
        </p:spPr>
        <p:txBody>
          <a:bodyPr wrap="square" lIns="0" tIns="0" rIns="0" bIns="0" rtlCol="0">
            <a:spAutoFit/>
          </a:bodyPr>
          <a:lstStyle/>
          <a:p>
            <a:pPr algn="l"/>
            <a:r>
              <a:rPr lang="en-US" sz="1600" b="1">
                <a:latin typeface="+mn-lt"/>
              </a:rPr>
              <a:t>As Found </a:t>
            </a:r>
          </a:p>
          <a:p>
            <a:pPr marL="285750" indent="-285750" algn="l">
              <a:buFont typeface="Arial" panose="020B0604020202020204" pitchFamily="34" charset="0"/>
              <a:buChar char="•"/>
            </a:pPr>
            <a:r>
              <a:rPr lang="en-US" sz="1600">
                <a:latin typeface="+mn-lt"/>
              </a:rPr>
              <a:t>ISOM, Crude 1, Crude 2, SRU Local Operator Shelters consist of US stations</a:t>
            </a:r>
          </a:p>
          <a:p>
            <a:pPr algn="l"/>
            <a:endParaRPr lang="en-US" sz="1600">
              <a:latin typeface="+mn-lt"/>
            </a:endParaRPr>
          </a:p>
        </p:txBody>
      </p:sp>
    </p:spTree>
    <p:extLst>
      <p:ext uri="{BB962C8B-B14F-4D97-AF65-F5344CB8AC3E}">
        <p14:creationId xmlns:p14="http://schemas.microsoft.com/office/powerpoint/2010/main" val="100075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763001" y="6413956"/>
            <a:ext cx="211596" cy="215444"/>
          </a:xfrm>
        </p:spPr>
        <p:txBody>
          <a:bodyPr/>
          <a:lstStyle/>
          <a:p>
            <a:fld id="{AA2FB921-8A01-44EF-B97D-FE21C6BAD609}" type="slidenum">
              <a:rPr lang="en-US" smtClean="0"/>
              <a:pPr/>
              <a:t>25</a:t>
            </a:fld>
            <a:endParaRPr lang="en-US"/>
          </a:p>
        </p:txBody>
      </p:sp>
      <p:sp>
        <p:nvSpPr>
          <p:cNvPr id="7" name="TextBox 6">
            <a:extLst>
              <a:ext uri="{FF2B5EF4-FFF2-40B4-BE49-F238E27FC236}">
                <a16:creationId xmlns:a16="http://schemas.microsoft.com/office/drawing/2014/main" id="{4ECB4D27-2BD7-FBCD-AF73-139DF3763ACB}"/>
              </a:ext>
            </a:extLst>
          </p:cNvPr>
          <p:cNvSpPr txBox="1"/>
          <p:nvPr/>
        </p:nvSpPr>
        <p:spPr>
          <a:xfrm>
            <a:off x="6485446" y="3707882"/>
            <a:ext cx="736847" cy="369332"/>
          </a:xfrm>
          <a:prstGeom prst="rect">
            <a:avLst/>
          </a:prstGeom>
          <a:noFill/>
        </p:spPr>
        <p:txBody>
          <a:bodyPr wrap="square" rtlCol="0">
            <a:spAutoFit/>
          </a:bodyPr>
          <a:lstStyle/>
          <a:p>
            <a:r>
              <a:rPr lang="en-US">
                <a:solidFill>
                  <a:schemeClr val="bg1"/>
                </a:solidFill>
                <a:latin typeface="+mj-lt"/>
              </a:rPr>
              <a:t>SFIA</a:t>
            </a:r>
          </a:p>
        </p:txBody>
      </p:sp>
      <p:sp>
        <p:nvSpPr>
          <p:cNvPr id="8" name="TextBox 7">
            <a:extLst>
              <a:ext uri="{FF2B5EF4-FFF2-40B4-BE49-F238E27FC236}">
                <a16:creationId xmlns:a16="http://schemas.microsoft.com/office/drawing/2014/main" id="{C3806A72-4252-7E15-FD4C-F3BA4B9DDE9E}"/>
              </a:ext>
            </a:extLst>
          </p:cNvPr>
          <p:cNvSpPr txBox="1"/>
          <p:nvPr/>
        </p:nvSpPr>
        <p:spPr>
          <a:xfrm>
            <a:off x="6336005" y="2313218"/>
            <a:ext cx="886288" cy="369332"/>
          </a:xfrm>
          <a:prstGeom prst="rect">
            <a:avLst/>
          </a:prstGeom>
          <a:noFill/>
        </p:spPr>
        <p:txBody>
          <a:bodyPr wrap="square" rtlCol="0">
            <a:spAutoFit/>
          </a:bodyPr>
          <a:lstStyle/>
          <a:p>
            <a:r>
              <a:rPr lang="en-US">
                <a:solidFill>
                  <a:schemeClr val="bg1"/>
                </a:solidFill>
                <a:latin typeface="+mj-lt"/>
              </a:rPr>
              <a:t>Coker</a:t>
            </a:r>
          </a:p>
        </p:txBody>
      </p:sp>
      <p:sp>
        <p:nvSpPr>
          <p:cNvPr id="9" name="TextBox 8">
            <a:extLst>
              <a:ext uri="{FF2B5EF4-FFF2-40B4-BE49-F238E27FC236}">
                <a16:creationId xmlns:a16="http://schemas.microsoft.com/office/drawing/2014/main" id="{6DE08778-8EEA-A15B-3BDD-55D98514B89B}"/>
              </a:ext>
            </a:extLst>
          </p:cNvPr>
          <p:cNvSpPr txBox="1"/>
          <p:nvPr/>
        </p:nvSpPr>
        <p:spPr>
          <a:xfrm>
            <a:off x="3960552" y="2474890"/>
            <a:ext cx="886288" cy="369332"/>
          </a:xfrm>
          <a:prstGeom prst="rect">
            <a:avLst/>
          </a:prstGeom>
          <a:noFill/>
        </p:spPr>
        <p:txBody>
          <a:bodyPr wrap="square" rtlCol="0">
            <a:spAutoFit/>
          </a:bodyPr>
          <a:lstStyle/>
          <a:p>
            <a:r>
              <a:rPr lang="en-US">
                <a:solidFill>
                  <a:schemeClr val="bg1"/>
                </a:solidFill>
                <a:latin typeface="+mj-lt"/>
              </a:rPr>
              <a:t>SRU</a:t>
            </a:r>
          </a:p>
        </p:txBody>
      </p:sp>
      <p:sp>
        <p:nvSpPr>
          <p:cNvPr id="10" name="TextBox 9">
            <a:extLst>
              <a:ext uri="{FF2B5EF4-FFF2-40B4-BE49-F238E27FC236}">
                <a16:creationId xmlns:a16="http://schemas.microsoft.com/office/drawing/2014/main" id="{383FD14F-F422-1AD3-2B99-B3053A53D210}"/>
              </a:ext>
            </a:extLst>
          </p:cNvPr>
          <p:cNvSpPr txBox="1"/>
          <p:nvPr/>
        </p:nvSpPr>
        <p:spPr>
          <a:xfrm>
            <a:off x="1243010" y="4449498"/>
            <a:ext cx="1155112" cy="369332"/>
          </a:xfrm>
          <a:prstGeom prst="rect">
            <a:avLst/>
          </a:prstGeom>
          <a:noFill/>
        </p:spPr>
        <p:txBody>
          <a:bodyPr wrap="square" rtlCol="0">
            <a:spAutoFit/>
          </a:bodyPr>
          <a:lstStyle/>
          <a:p>
            <a:r>
              <a:rPr lang="en-US">
                <a:solidFill>
                  <a:schemeClr val="bg1"/>
                </a:solidFill>
                <a:latin typeface="+mj-lt"/>
              </a:rPr>
              <a:t>CRUDE</a:t>
            </a:r>
          </a:p>
        </p:txBody>
      </p:sp>
      <p:sp>
        <p:nvSpPr>
          <p:cNvPr id="11" name="TextBox 10">
            <a:extLst>
              <a:ext uri="{FF2B5EF4-FFF2-40B4-BE49-F238E27FC236}">
                <a16:creationId xmlns:a16="http://schemas.microsoft.com/office/drawing/2014/main" id="{999B2B9A-3278-8F26-EE4A-70655B6DC14E}"/>
              </a:ext>
            </a:extLst>
          </p:cNvPr>
          <p:cNvSpPr txBox="1"/>
          <p:nvPr/>
        </p:nvSpPr>
        <p:spPr>
          <a:xfrm>
            <a:off x="1173019" y="5935748"/>
            <a:ext cx="6727971" cy="369332"/>
          </a:xfrm>
          <a:prstGeom prst="rect">
            <a:avLst/>
          </a:prstGeom>
          <a:noFill/>
        </p:spPr>
        <p:txBody>
          <a:bodyPr wrap="square" rtlCol="0">
            <a:spAutoFit/>
          </a:bodyPr>
          <a:lstStyle/>
          <a:p>
            <a:pPr algn="ctr"/>
            <a:r>
              <a:rPr lang="en-US">
                <a:latin typeface="+mj-lt"/>
              </a:rPr>
              <a:t>Existing Layout</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923330"/>
          </a:xfrm>
        </p:spPr>
        <p:txBody>
          <a:bodyPr/>
          <a:lstStyle/>
          <a:p>
            <a:r>
              <a:rPr lang="en-US"/>
              <a:t>Area 3, 1 Crude / 51 Vac Console Migration; Area 5, ISOM / Alky Console Migration; Area 9 SRU Console Migration</a:t>
            </a:r>
          </a:p>
          <a:p>
            <a:endParaRPr lang="en-US"/>
          </a:p>
        </p:txBody>
      </p:sp>
      <p:pic>
        <p:nvPicPr>
          <p:cNvPr id="16" name="Content Placeholder 6">
            <a:extLst>
              <a:ext uri="{FF2B5EF4-FFF2-40B4-BE49-F238E27FC236}">
                <a16:creationId xmlns:a16="http://schemas.microsoft.com/office/drawing/2014/main" id="{079B3079-6FD2-61A0-53F0-6EC73B0E8AA8}"/>
              </a:ext>
            </a:extLst>
          </p:cNvPr>
          <p:cNvPicPr>
            <a:picLocks noGrp="1" noChangeAspect="1"/>
          </p:cNvPicPr>
          <p:nvPr>
            <p:ph sz="quarter" idx="10"/>
          </p:nvPr>
        </p:nvPicPr>
        <p:blipFill>
          <a:blip r:embed="rId2"/>
          <a:stretch>
            <a:fillRect/>
          </a:stretch>
        </p:blipFill>
        <p:spPr>
          <a:xfrm>
            <a:off x="982420" y="1300826"/>
            <a:ext cx="6918570" cy="4453430"/>
          </a:xfrm>
          <a:noFill/>
        </p:spPr>
      </p:pic>
    </p:spTree>
    <p:extLst>
      <p:ext uri="{BB962C8B-B14F-4D97-AF65-F5344CB8AC3E}">
        <p14:creationId xmlns:p14="http://schemas.microsoft.com/office/powerpoint/2010/main" val="80049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763001" y="6413956"/>
            <a:ext cx="211596" cy="215444"/>
          </a:xfrm>
        </p:spPr>
        <p:txBody>
          <a:bodyPr/>
          <a:lstStyle/>
          <a:p>
            <a:fld id="{AA2FB921-8A01-44EF-B97D-FE21C6BAD609}" type="slidenum">
              <a:rPr lang="en-US" smtClean="0"/>
              <a:pPr/>
              <a:t>26</a:t>
            </a:fld>
            <a:endParaRPr lang="en-US"/>
          </a:p>
        </p:txBody>
      </p:sp>
      <p:sp>
        <p:nvSpPr>
          <p:cNvPr id="7" name="TextBox 6">
            <a:extLst>
              <a:ext uri="{FF2B5EF4-FFF2-40B4-BE49-F238E27FC236}">
                <a16:creationId xmlns:a16="http://schemas.microsoft.com/office/drawing/2014/main" id="{4ECB4D27-2BD7-FBCD-AF73-139DF3763ACB}"/>
              </a:ext>
            </a:extLst>
          </p:cNvPr>
          <p:cNvSpPr txBox="1"/>
          <p:nvPr/>
        </p:nvSpPr>
        <p:spPr>
          <a:xfrm>
            <a:off x="6485446" y="3707882"/>
            <a:ext cx="736847" cy="369332"/>
          </a:xfrm>
          <a:prstGeom prst="rect">
            <a:avLst/>
          </a:prstGeom>
          <a:noFill/>
        </p:spPr>
        <p:txBody>
          <a:bodyPr wrap="square" rtlCol="0">
            <a:spAutoFit/>
          </a:bodyPr>
          <a:lstStyle/>
          <a:p>
            <a:r>
              <a:rPr lang="en-US">
                <a:solidFill>
                  <a:schemeClr val="bg1"/>
                </a:solidFill>
                <a:latin typeface="+mj-lt"/>
              </a:rPr>
              <a:t>SFIA</a:t>
            </a:r>
          </a:p>
        </p:txBody>
      </p:sp>
      <p:sp>
        <p:nvSpPr>
          <p:cNvPr id="8" name="TextBox 7">
            <a:extLst>
              <a:ext uri="{FF2B5EF4-FFF2-40B4-BE49-F238E27FC236}">
                <a16:creationId xmlns:a16="http://schemas.microsoft.com/office/drawing/2014/main" id="{C3806A72-4252-7E15-FD4C-F3BA4B9DDE9E}"/>
              </a:ext>
            </a:extLst>
          </p:cNvPr>
          <p:cNvSpPr txBox="1"/>
          <p:nvPr/>
        </p:nvSpPr>
        <p:spPr>
          <a:xfrm>
            <a:off x="6336005" y="2313218"/>
            <a:ext cx="886288" cy="369332"/>
          </a:xfrm>
          <a:prstGeom prst="rect">
            <a:avLst/>
          </a:prstGeom>
          <a:noFill/>
        </p:spPr>
        <p:txBody>
          <a:bodyPr wrap="square" rtlCol="0">
            <a:spAutoFit/>
          </a:bodyPr>
          <a:lstStyle/>
          <a:p>
            <a:r>
              <a:rPr lang="en-US">
                <a:solidFill>
                  <a:schemeClr val="bg1"/>
                </a:solidFill>
                <a:latin typeface="+mj-lt"/>
              </a:rPr>
              <a:t>Coker</a:t>
            </a:r>
          </a:p>
        </p:txBody>
      </p:sp>
      <p:sp>
        <p:nvSpPr>
          <p:cNvPr id="9" name="TextBox 8">
            <a:extLst>
              <a:ext uri="{FF2B5EF4-FFF2-40B4-BE49-F238E27FC236}">
                <a16:creationId xmlns:a16="http://schemas.microsoft.com/office/drawing/2014/main" id="{6DE08778-8EEA-A15B-3BDD-55D98514B89B}"/>
              </a:ext>
            </a:extLst>
          </p:cNvPr>
          <p:cNvSpPr txBox="1"/>
          <p:nvPr/>
        </p:nvSpPr>
        <p:spPr>
          <a:xfrm>
            <a:off x="3960552" y="2474890"/>
            <a:ext cx="886288" cy="369332"/>
          </a:xfrm>
          <a:prstGeom prst="rect">
            <a:avLst/>
          </a:prstGeom>
          <a:noFill/>
        </p:spPr>
        <p:txBody>
          <a:bodyPr wrap="square" rtlCol="0">
            <a:spAutoFit/>
          </a:bodyPr>
          <a:lstStyle/>
          <a:p>
            <a:r>
              <a:rPr lang="en-US">
                <a:solidFill>
                  <a:schemeClr val="bg1"/>
                </a:solidFill>
                <a:latin typeface="+mj-lt"/>
              </a:rPr>
              <a:t>SRU</a:t>
            </a:r>
          </a:p>
        </p:txBody>
      </p:sp>
      <p:sp>
        <p:nvSpPr>
          <p:cNvPr id="10" name="TextBox 9">
            <a:extLst>
              <a:ext uri="{FF2B5EF4-FFF2-40B4-BE49-F238E27FC236}">
                <a16:creationId xmlns:a16="http://schemas.microsoft.com/office/drawing/2014/main" id="{383FD14F-F422-1AD3-2B99-B3053A53D210}"/>
              </a:ext>
            </a:extLst>
          </p:cNvPr>
          <p:cNvSpPr txBox="1"/>
          <p:nvPr/>
        </p:nvSpPr>
        <p:spPr>
          <a:xfrm>
            <a:off x="1243010" y="4449498"/>
            <a:ext cx="1155112" cy="369332"/>
          </a:xfrm>
          <a:prstGeom prst="rect">
            <a:avLst/>
          </a:prstGeom>
          <a:noFill/>
        </p:spPr>
        <p:txBody>
          <a:bodyPr wrap="square" rtlCol="0">
            <a:spAutoFit/>
          </a:bodyPr>
          <a:lstStyle/>
          <a:p>
            <a:r>
              <a:rPr lang="en-US">
                <a:solidFill>
                  <a:schemeClr val="bg1"/>
                </a:solidFill>
                <a:latin typeface="+mj-lt"/>
              </a:rPr>
              <a:t>CRUDE</a:t>
            </a:r>
          </a:p>
        </p:txBody>
      </p:sp>
      <p:sp>
        <p:nvSpPr>
          <p:cNvPr id="11" name="TextBox 10">
            <a:extLst>
              <a:ext uri="{FF2B5EF4-FFF2-40B4-BE49-F238E27FC236}">
                <a16:creationId xmlns:a16="http://schemas.microsoft.com/office/drawing/2014/main" id="{999B2B9A-3278-8F26-EE4A-70655B6DC14E}"/>
              </a:ext>
            </a:extLst>
          </p:cNvPr>
          <p:cNvSpPr txBox="1"/>
          <p:nvPr/>
        </p:nvSpPr>
        <p:spPr>
          <a:xfrm>
            <a:off x="3249344" y="5935748"/>
            <a:ext cx="1422416" cy="369332"/>
          </a:xfrm>
          <a:prstGeom prst="rect">
            <a:avLst/>
          </a:prstGeom>
          <a:noFill/>
        </p:spPr>
        <p:txBody>
          <a:bodyPr wrap="square" rtlCol="0">
            <a:spAutoFit/>
          </a:bodyPr>
          <a:lstStyle/>
          <a:p>
            <a:r>
              <a:rPr lang="en-US">
                <a:solidFill>
                  <a:schemeClr val="bg1"/>
                </a:solidFill>
                <a:latin typeface="+mj-lt"/>
              </a:rPr>
              <a:t>Alky / ISOM</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923330"/>
          </a:xfrm>
        </p:spPr>
        <p:txBody>
          <a:bodyPr/>
          <a:lstStyle/>
          <a:p>
            <a:r>
              <a:rPr lang="en-US"/>
              <a:t>Area 3, 1 Crude / 51 Vac Console Migration; Area 5, ISOM / Alky Console Migration; Area 9 SRU Console Migration</a:t>
            </a:r>
          </a:p>
          <a:p>
            <a:endParaRPr lang="en-US"/>
          </a:p>
        </p:txBody>
      </p:sp>
      <p:sp>
        <p:nvSpPr>
          <p:cNvPr id="12" name="TextBox 11">
            <a:extLst>
              <a:ext uri="{FF2B5EF4-FFF2-40B4-BE49-F238E27FC236}">
                <a16:creationId xmlns:a16="http://schemas.microsoft.com/office/drawing/2014/main" id="{9BE04147-E297-D30E-1E2E-EC44A58530F1}"/>
              </a:ext>
            </a:extLst>
          </p:cNvPr>
          <p:cNvSpPr txBox="1"/>
          <p:nvPr/>
        </p:nvSpPr>
        <p:spPr>
          <a:xfrm>
            <a:off x="639616" y="5935748"/>
            <a:ext cx="7525327" cy="369332"/>
          </a:xfrm>
          <a:prstGeom prst="rect">
            <a:avLst/>
          </a:prstGeom>
          <a:noFill/>
        </p:spPr>
        <p:txBody>
          <a:bodyPr wrap="square" rtlCol="0">
            <a:spAutoFit/>
          </a:bodyPr>
          <a:lstStyle/>
          <a:p>
            <a:pPr algn="ctr"/>
            <a:r>
              <a:rPr lang="en-US">
                <a:latin typeface="+mj-lt"/>
              </a:rPr>
              <a:t>New Layout</a:t>
            </a:r>
          </a:p>
        </p:txBody>
      </p:sp>
      <p:pic>
        <p:nvPicPr>
          <p:cNvPr id="15" name="Picture 14">
            <a:extLst>
              <a:ext uri="{FF2B5EF4-FFF2-40B4-BE49-F238E27FC236}">
                <a16:creationId xmlns:a16="http://schemas.microsoft.com/office/drawing/2014/main" id="{5BF9F9E2-4365-192E-64FA-CCE13CDE5012}"/>
              </a:ext>
            </a:extLst>
          </p:cNvPr>
          <p:cNvPicPr>
            <a:picLocks noChangeAspect="1"/>
          </p:cNvPicPr>
          <p:nvPr/>
        </p:nvPicPr>
        <p:blipFill>
          <a:blip r:embed="rId2"/>
          <a:stretch>
            <a:fillRect/>
          </a:stretch>
        </p:blipFill>
        <p:spPr>
          <a:xfrm>
            <a:off x="630092" y="1390328"/>
            <a:ext cx="7449590" cy="4610743"/>
          </a:xfrm>
          <a:prstGeom prst="rect">
            <a:avLst/>
          </a:prstGeom>
        </p:spPr>
      </p:pic>
    </p:spTree>
    <p:extLst>
      <p:ext uri="{BB962C8B-B14F-4D97-AF65-F5344CB8AC3E}">
        <p14:creationId xmlns:p14="http://schemas.microsoft.com/office/powerpoint/2010/main" val="11797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A17F-CB8D-7319-FCF3-779335887773}"/>
              </a:ext>
            </a:extLst>
          </p:cNvPr>
          <p:cNvSpPr>
            <a:spLocks noGrp="1"/>
          </p:cNvSpPr>
          <p:nvPr>
            <p:ph type="title"/>
          </p:nvPr>
        </p:nvSpPr>
        <p:spPr>
          <a:xfrm>
            <a:off x="381000" y="609600"/>
            <a:ext cx="8458200" cy="457200"/>
          </a:xfrm>
        </p:spPr>
        <p:txBody>
          <a:bodyPr wrap="square" anchor="t">
            <a:normAutofit/>
          </a:bodyPr>
          <a:lstStyle/>
          <a:p>
            <a:r>
              <a:rPr lang="en-US" sz="2000"/>
              <a:t>Typical Console Rendering</a:t>
            </a:r>
          </a:p>
        </p:txBody>
      </p:sp>
      <p:sp>
        <p:nvSpPr>
          <p:cNvPr id="4" name="Slide Number Placeholder 3">
            <a:extLst>
              <a:ext uri="{FF2B5EF4-FFF2-40B4-BE49-F238E27FC236}">
                <a16:creationId xmlns:a16="http://schemas.microsoft.com/office/drawing/2014/main" id="{402CC732-B772-8B97-4015-B496AD0C4453}"/>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27</a:t>
            </a:fld>
            <a:endParaRPr lang="en-US"/>
          </a:p>
        </p:txBody>
      </p:sp>
      <p:sp>
        <p:nvSpPr>
          <p:cNvPr id="3" name="Title 1">
            <a:extLst>
              <a:ext uri="{FF2B5EF4-FFF2-40B4-BE49-F238E27FC236}">
                <a16:creationId xmlns:a16="http://schemas.microsoft.com/office/drawing/2014/main" id="{75F0E57B-BF29-A3FE-660C-468057DE3A10}"/>
              </a:ext>
            </a:extLst>
          </p:cNvPr>
          <p:cNvSpPr txBox="1">
            <a:spLocks/>
          </p:cNvSpPr>
          <p:nvPr/>
        </p:nvSpPr>
        <p:spPr bwMode="auto">
          <a:xfrm>
            <a:off x="381000" y="228600"/>
            <a:ext cx="8453438" cy="4571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lang="en-US" sz="2800" b="1" baseline="0">
                <a:solidFill>
                  <a:schemeClr val="tx2"/>
                </a:solidFill>
                <a:effectLst/>
                <a:latin typeface="Tw Cen MT" pitchFamily="34" charset="0"/>
                <a:ea typeface="+mj-ea"/>
                <a:cs typeface="+mj-cs"/>
              </a:defRPr>
            </a:lvl1pPr>
            <a:lvl2pPr algn="l" rtl="0" eaLnBrk="1" fontAlgn="base" hangingPunct="1">
              <a:spcBef>
                <a:spcPct val="0"/>
              </a:spcBef>
              <a:spcAft>
                <a:spcPct val="0"/>
              </a:spcAft>
              <a:defRPr sz="3200" b="1">
                <a:solidFill>
                  <a:schemeClr val="tx2"/>
                </a:solidFill>
                <a:latin typeface="Arial" pitchFamily="34" charset="0"/>
              </a:defRPr>
            </a:lvl2pPr>
            <a:lvl3pPr algn="l" rtl="0" eaLnBrk="1" fontAlgn="base" hangingPunct="1">
              <a:spcBef>
                <a:spcPct val="0"/>
              </a:spcBef>
              <a:spcAft>
                <a:spcPct val="0"/>
              </a:spcAft>
              <a:defRPr sz="3200" b="1">
                <a:solidFill>
                  <a:schemeClr val="tx2"/>
                </a:solidFill>
                <a:latin typeface="Arial" pitchFamily="34" charset="0"/>
              </a:defRPr>
            </a:lvl3pPr>
            <a:lvl4pPr algn="l" rtl="0" eaLnBrk="1" fontAlgn="base" hangingPunct="1">
              <a:spcBef>
                <a:spcPct val="0"/>
              </a:spcBef>
              <a:spcAft>
                <a:spcPct val="0"/>
              </a:spcAft>
              <a:defRPr sz="3200" b="1">
                <a:solidFill>
                  <a:schemeClr val="tx2"/>
                </a:solidFill>
                <a:latin typeface="Arial" pitchFamily="34" charset="0"/>
              </a:defRPr>
            </a:lvl4pPr>
            <a:lvl5pPr algn="l" rtl="0" eaLnBrk="1" fontAlgn="base" hangingPunct="1">
              <a:spcBef>
                <a:spcPct val="0"/>
              </a:spcBef>
              <a:spcAft>
                <a:spcPct val="0"/>
              </a:spcAft>
              <a:defRPr sz="3200" b="1">
                <a:solidFill>
                  <a:schemeClr val="tx2"/>
                </a:solidFill>
                <a:latin typeface="Arial" pitchFamily="34" charset="0"/>
              </a:defRPr>
            </a:lvl5pPr>
            <a:lvl6pPr marL="457200" algn="l" rtl="0" eaLnBrk="1" fontAlgn="base" hangingPunct="1">
              <a:spcBef>
                <a:spcPct val="0"/>
              </a:spcBef>
              <a:spcAft>
                <a:spcPct val="0"/>
              </a:spcAft>
              <a:defRPr sz="3200" b="1">
                <a:solidFill>
                  <a:schemeClr val="tx2"/>
                </a:solidFill>
                <a:latin typeface="Arial" pitchFamily="34" charset="0"/>
              </a:defRPr>
            </a:lvl6pPr>
            <a:lvl7pPr marL="914400" algn="l" rtl="0" eaLnBrk="1" fontAlgn="base" hangingPunct="1">
              <a:spcBef>
                <a:spcPct val="0"/>
              </a:spcBef>
              <a:spcAft>
                <a:spcPct val="0"/>
              </a:spcAft>
              <a:defRPr sz="3200" b="1">
                <a:solidFill>
                  <a:schemeClr val="tx2"/>
                </a:solidFill>
                <a:latin typeface="Arial" pitchFamily="34" charset="0"/>
              </a:defRPr>
            </a:lvl7pPr>
            <a:lvl8pPr marL="1371600" algn="l" rtl="0" eaLnBrk="1" fontAlgn="base" hangingPunct="1">
              <a:spcBef>
                <a:spcPct val="0"/>
              </a:spcBef>
              <a:spcAft>
                <a:spcPct val="0"/>
              </a:spcAft>
              <a:defRPr sz="3200" b="1">
                <a:solidFill>
                  <a:schemeClr val="tx2"/>
                </a:solidFill>
                <a:latin typeface="Arial" pitchFamily="34" charset="0"/>
              </a:defRPr>
            </a:lvl8pPr>
            <a:lvl9pPr marL="1828800" algn="l" rtl="0" eaLnBrk="1" fontAlgn="base" hangingPunct="1">
              <a:spcBef>
                <a:spcPct val="0"/>
              </a:spcBef>
              <a:spcAft>
                <a:spcPct val="0"/>
              </a:spcAft>
              <a:defRPr sz="3200" b="1">
                <a:solidFill>
                  <a:schemeClr val="tx2"/>
                </a:solidFill>
                <a:latin typeface="Arial" pitchFamily="34" charset="0"/>
              </a:defRPr>
            </a:lvl9pPr>
          </a:lstStyle>
          <a:p>
            <a:pPr defTabSz="914400"/>
            <a:r>
              <a:rPr lang="en-US" kern="0"/>
              <a:t>LAR3 AMP - Scope</a:t>
            </a:r>
          </a:p>
        </p:txBody>
      </p:sp>
      <p:pic>
        <p:nvPicPr>
          <p:cNvPr id="9" name="Content Placeholder 8">
            <a:extLst>
              <a:ext uri="{FF2B5EF4-FFF2-40B4-BE49-F238E27FC236}">
                <a16:creationId xmlns:a16="http://schemas.microsoft.com/office/drawing/2014/main" id="{1F5DA15A-4105-B990-CA72-F83C2DC2D91F}"/>
              </a:ext>
            </a:extLst>
          </p:cNvPr>
          <p:cNvPicPr>
            <a:picLocks noGrp="1" noChangeAspect="1"/>
          </p:cNvPicPr>
          <p:nvPr>
            <p:ph sz="quarter" idx="10"/>
          </p:nvPr>
        </p:nvPicPr>
        <p:blipFill>
          <a:blip r:embed="rId2"/>
          <a:stretch>
            <a:fillRect/>
          </a:stretch>
        </p:blipFill>
        <p:spPr>
          <a:xfrm>
            <a:off x="381000" y="1429656"/>
            <a:ext cx="8458200" cy="4532087"/>
          </a:xfrm>
        </p:spPr>
      </p:pic>
    </p:spTree>
    <p:extLst>
      <p:ext uri="{BB962C8B-B14F-4D97-AF65-F5344CB8AC3E}">
        <p14:creationId xmlns:p14="http://schemas.microsoft.com/office/powerpoint/2010/main" val="262942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latin typeface="Tw Cen MT"/>
              </a:rPr>
              <a:t>Area 2, LAR-C  FCC Unit – PLCs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28</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pic>
        <p:nvPicPr>
          <p:cNvPr id="1026" name="Picture 2" descr="Automation Plc Icon, HD Png Download , Transparent Png Image ...">
            <a:extLst>
              <a:ext uri="{FF2B5EF4-FFF2-40B4-BE49-F238E27FC236}">
                <a16:creationId xmlns:a16="http://schemas.microsoft.com/office/drawing/2014/main" id="{20F1D7D7-9A49-F155-2ED8-B06CA01E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3" t="11062" r="20301" b="10317"/>
          <a:stretch/>
        </p:blipFill>
        <p:spPr bwMode="auto">
          <a:xfrm>
            <a:off x="7921789" y="331513"/>
            <a:ext cx="841211" cy="452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0BA9FD-0E49-72C7-B68A-DFF30E399616}"/>
              </a:ext>
            </a:extLst>
          </p:cNvPr>
          <p:cNvSpPr txBox="1"/>
          <p:nvPr/>
        </p:nvSpPr>
        <p:spPr>
          <a:xfrm>
            <a:off x="2269919" y="992845"/>
            <a:ext cx="4156048" cy="492443"/>
          </a:xfrm>
          <a:prstGeom prst="rect">
            <a:avLst/>
          </a:prstGeom>
          <a:noFill/>
        </p:spPr>
        <p:txBody>
          <a:bodyPr wrap="square" lIns="0" tIns="0" rIns="0" bIns="0" rtlCol="0">
            <a:spAutoFit/>
          </a:bodyPr>
          <a:lstStyle/>
          <a:p>
            <a:pPr algn="l"/>
            <a:r>
              <a:rPr lang="en-US" sz="1600">
                <a:latin typeface="+mn-lt"/>
              </a:rPr>
              <a:t>GP PLC = General Purpose (&amp; Proprietary Devices)</a:t>
            </a:r>
          </a:p>
          <a:p>
            <a:pPr algn="l"/>
            <a:r>
              <a:rPr lang="en-US" sz="1600"/>
              <a:t>SPLC = Safety PLC (e.g. Triconex)</a:t>
            </a:r>
            <a:endParaRPr lang="en-US" sz="1600">
              <a:latin typeface="+mn-lt"/>
            </a:endParaRPr>
          </a:p>
        </p:txBody>
      </p:sp>
      <p:sp>
        <p:nvSpPr>
          <p:cNvPr id="3" name="TextBox 2">
            <a:extLst>
              <a:ext uri="{FF2B5EF4-FFF2-40B4-BE49-F238E27FC236}">
                <a16:creationId xmlns:a16="http://schemas.microsoft.com/office/drawing/2014/main" id="{A36B5B33-495E-1F15-8CE2-7F8A3A562B6F}"/>
              </a:ext>
            </a:extLst>
          </p:cNvPr>
          <p:cNvSpPr txBox="1"/>
          <p:nvPr/>
        </p:nvSpPr>
        <p:spPr>
          <a:xfrm>
            <a:off x="4512462" y="1720894"/>
            <a:ext cx="4321975" cy="123110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sz="1600" b="1">
              <a:latin typeface="+mn-lt"/>
            </a:endParaRPr>
          </a:p>
          <a:p>
            <a:r>
              <a:rPr lang="en-US" sz="1600">
                <a:latin typeface="+mn-lt"/>
              </a:rPr>
              <a:t>AB </a:t>
            </a:r>
            <a:r>
              <a:rPr lang="en-US" sz="1600"/>
              <a:t>SLC 5/03,</a:t>
            </a:r>
            <a:r>
              <a:rPr lang="en-US" sz="1600">
                <a:latin typeface="+mn-lt"/>
              </a:rPr>
              <a:t> </a:t>
            </a:r>
            <a:r>
              <a:rPr lang="en-US" sz="1600"/>
              <a:t>No Comms</a:t>
            </a:r>
            <a:endParaRPr lang="en-US" sz="1600">
              <a:latin typeface="+mn-lt"/>
              <a:cs typeface="Calibri"/>
            </a:endParaRPr>
          </a:p>
          <a:p>
            <a:endParaRPr lang="en-US" sz="1600">
              <a:latin typeface="+mn-lt"/>
              <a:cs typeface="Calibri"/>
            </a:endParaRPr>
          </a:p>
          <a:p>
            <a:endParaRPr lang="en-US" sz="1600">
              <a:latin typeface="+mn-lt"/>
              <a:cs typeface="Calibri"/>
            </a:endParaRPr>
          </a:p>
          <a:p>
            <a:pPr algn="l"/>
            <a:endParaRPr lang="en-US" sz="1600">
              <a:latin typeface="+mn-lt"/>
            </a:endParaRPr>
          </a:p>
        </p:txBody>
      </p:sp>
      <p:sp>
        <p:nvSpPr>
          <p:cNvPr id="8" name="TextBox 7">
            <a:extLst>
              <a:ext uri="{FF2B5EF4-FFF2-40B4-BE49-F238E27FC236}">
                <a16:creationId xmlns:a16="http://schemas.microsoft.com/office/drawing/2014/main" id="{6AED460E-39EB-58F9-7E68-9E31F39F6163}"/>
              </a:ext>
            </a:extLst>
          </p:cNvPr>
          <p:cNvSpPr txBox="1"/>
          <p:nvPr/>
        </p:nvSpPr>
        <p:spPr>
          <a:xfrm>
            <a:off x="380997" y="1720895"/>
            <a:ext cx="4590497"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PLC Equipment</a:t>
            </a:r>
          </a:p>
          <a:p>
            <a:pPr marL="342900" indent="-342900">
              <a:buAutoNum type="arabicPeriod"/>
            </a:pPr>
            <a:r>
              <a:rPr lang="en-US" sz="1600"/>
              <a:t>Pignone 1st Stage Compressor</a:t>
            </a:r>
            <a:endParaRPr lang="en-US" sz="1600">
              <a:cs typeface="Calibri"/>
            </a:endParaRPr>
          </a:p>
          <a:p>
            <a:endParaRPr lang="en-US" sz="1600">
              <a:cs typeface="Calibri"/>
            </a:endParaRPr>
          </a:p>
          <a:p>
            <a:pPr marL="342900" indent="-342900">
              <a:buFont typeface="+mj-lt"/>
              <a:buAutoNum type="arabicPeriod"/>
            </a:pPr>
            <a:endParaRPr lang="en-US" sz="1600">
              <a:cs typeface="Calibri"/>
            </a:endParaRPr>
          </a:p>
        </p:txBody>
      </p:sp>
      <p:sp>
        <p:nvSpPr>
          <p:cNvPr id="9" name="TextBox 8">
            <a:extLst>
              <a:ext uri="{FF2B5EF4-FFF2-40B4-BE49-F238E27FC236}">
                <a16:creationId xmlns:a16="http://schemas.microsoft.com/office/drawing/2014/main" id="{E929FDE5-B0B7-3317-FA18-8DDF9911B812}"/>
              </a:ext>
            </a:extLst>
          </p:cNvPr>
          <p:cNvSpPr txBox="1"/>
          <p:nvPr/>
        </p:nvSpPr>
        <p:spPr>
          <a:xfrm>
            <a:off x="380998" y="3044226"/>
            <a:ext cx="7999522" cy="1477328"/>
          </a:xfrm>
          <a:prstGeom prst="rect">
            <a:avLst/>
          </a:prstGeom>
          <a:noFill/>
        </p:spPr>
        <p:txBody>
          <a:bodyPr wrap="square" lIns="0" tIns="0" rIns="0" bIns="0" numCol="1"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FF0000"/>
                </a:solidFill>
                <a:latin typeface="+mn-lt"/>
              </a:rPr>
              <a:t>New Scope						</a:t>
            </a:r>
          </a:p>
          <a:p>
            <a:pPr marL="342900" indent="-342900">
              <a:buAutoNum type="arabicPeriod"/>
            </a:pPr>
            <a:r>
              <a:rPr lang="en-US" sz="1600" u="sng" dirty="0" err="1">
                <a:solidFill>
                  <a:srgbClr val="FF0000"/>
                </a:solidFill>
                <a:ea typeface="+mn-lt"/>
                <a:cs typeface="+mn-lt"/>
              </a:rPr>
              <a:t>Pignone</a:t>
            </a:r>
            <a:r>
              <a:rPr lang="en-US" sz="1600" u="sng" dirty="0">
                <a:solidFill>
                  <a:srgbClr val="FF0000"/>
                </a:solidFill>
                <a:ea typeface="+mn-lt"/>
                <a:cs typeface="+mn-lt"/>
              </a:rPr>
              <a:t> 1st Stage Compressor</a:t>
            </a:r>
            <a:r>
              <a:rPr lang="en-US" sz="1600" dirty="0">
                <a:solidFill>
                  <a:srgbClr val="FF0000"/>
                </a:solidFill>
                <a:ea typeface="+mn-lt"/>
                <a:cs typeface="+mn-lt"/>
              </a:rPr>
              <a:t> – Full</a:t>
            </a:r>
            <a:r>
              <a:rPr lang="en-US" sz="1600" dirty="0">
                <a:solidFill>
                  <a:srgbClr val="FF0000"/>
                </a:solidFill>
                <a:cs typeface="Calibri"/>
              </a:rPr>
              <a:t> PLC upgrade to AB ControlLogix to address obsolescence. New Modbus TCP connection to the new Experion server will be installed. New connection will provide ability to display compressor data on the new </a:t>
            </a:r>
            <a:r>
              <a:rPr lang="en-US" sz="1600" dirty="0" err="1">
                <a:solidFill>
                  <a:srgbClr val="FF0000"/>
                </a:solidFill>
                <a:cs typeface="Calibri"/>
              </a:rPr>
              <a:t>HMIWeb</a:t>
            </a:r>
            <a:r>
              <a:rPr lang="en-US" sz="1600" dirty="0">
                <a:solidFill>
                  <a:srgbClr val="FF0000"/>
                </a:solidFill>
                <a:cs typeface="Calibri"/>
              </a:rPr>
              <a:t> graphics.</a:t>
            </a:r>
            <a:endParaRPr lang="en-US" sz="1600" dirty="0">
              <a:solidFill>
                <a:srgbClr val="FF0000"/>
              </a:solidFill>
              <a:latin typeface="+mn-lt"/>
              <a:cs typeface="Calibri"/>
            </a:endParaRPr>
          </a:p>
          <a:p>
            <a:pPr marL="742950" lvl="1" indent="-285750">
              <a:buFont typeface="Arial" panose="020B0604020202020204" pitchFamily="34" charset="0"/>
              <a:buChar char="•"/>
            </a:pPr>
            <a:endParaRPr lang="en-US" sz="1600" dirty="0">
              <a:solidFill>
                <a:srgbClr val="FF0000"/>
              </a:solidFill>
              <a:cs typeface="Calibri"/>
            </a:endParaRPr>
          </a:p>
        </p:txBody>
      </p:sp>
    </p:spTree>
    <p:extLst>
      <p:ext uri="{BB962C8B-B14F-4D97-AF65-F5344CB8AC3E}">
        <p14:creationId xmlns:p14="http://schemas.microsoft.com/office/powerpoint/2010/main" val="749652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3, LAR-C  #1Crude/51 VAC – PLCs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29</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pic>
        <p:nvPicPr>
          <p:cNvPr id="1026" name="Picture 2" descr="Automation Plc Icon, HD Png Download , Transparent Png Image ...">
            <a:extLst>
              <a:ext uri="{FF2B5EF4-FFF2-40B4-BE49-F238E27FC236}">
                <a16:creationId xmlns:a16="http://schemas.microsoft.com/office/drawing/2014/main" id="{20F1D7D7-9A49-F155-2ED8-B06CA01E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3" t="11062" r="20301" b="10317"/>
          <a:stretch/>
        </p:blipFill>
        <p:spPr bwMode="auto">
          <a:xfrm>
            <a:off x="7921789" y="331513"/>
            <a:ext cx="841211" cy="452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0BA9FD-0E49-72C7-B68A-DFF30E399616}"/>
              </a:ext>
            </a:extLst>
          </p:cNvPr>
          <p:cNvSpPr txBox="1"/>
          <p:nvPr/>
        </p:nvSpPr>
        <p:spPr>
          <a:xfrm>
            <a:off x="2269919" y="992845"/>
            <a:ext cx="4156048" cy="492443"/>
          </a:xfrm>
          <a:prstGeom prst="rect">
            <a:avLst/>
          </a:prstGeom>
          <a:noFill/>
        </p:spPr>
        <p:txBody>
          <a:bodyPr wrap="square" lIns="0" tIns="0" rIns="0" bIns="0" rtlCol="0">
            <a:spAutoFit/>
          </a:bodyPr>
          <a:lstStyle/>
          <a:p>
            <a:pPr algn="l"/>
            <a:r>
              <a:rPr lang="en-US" sz="1600">
                <a:latin typeface="+mn-lt"/>
              </a:rPr>
              <a:t>GP PLC = General Purpose (&amp; Proprietary Devices)</a:t>
            </a:r>
          </a:p>
          <a:p>
            <a:pPr algn="l"/>
            <a:r>
              <a:rPr lang="en-US" sz="1600"/>
              <a:t>SPLC = Safety PLC (e.g. Triconex)</a:t>
            </a:r>
            <a:endParaRPr lang="en-US" sz="1600">
              <a:latin typeface="+mn-lt"/>
            </a:endParaRPr>
          </a:p>
        </p:txBody>
      </p:sp>
      <p:sp>
        <p:nvSpPr>
          <p:cNvPr id="3" name="TextBox 2">
            <a:extLst>
              <a:ext uri="{FF2B5EF4-FFF2-40B4-BE49-F238E27FC236}">
                <a16:creationId xmlns:a16="http://schemas.microsoft.com/office/drawing/2014/main" id="{A36B5B33-495E-1F15-8CE2-7F8A3A562B6F}"/>
              </a:ext>
            </a:extLst>
          </p:cNvPr>
          <p:cNvSpPr txBox="1"/>
          <p:nvPr/>
        </p:nvSpPr>
        <p:spPr>
          <a:xfrm>
            <a:off x="4512462" y="1720894"/>
            <a:ext cx="4321975" cy="123110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sz="1600" b="1">
              <a:latin typeface="+mn-lt"/>
            </a:endParaRPr>
          </a:p>
          <a:p>
            <a:r>
              <a:rPr lang="en-US" sz="1600">
                <a:latin typeface="+mn-lt"/>
              </a:rPr>
              <a:t>AB PLC-5, </a:t>
            </a:r>
            <a:r>
              <a:rPr lang="en-US" sz="1600"/>
              <a:t>AB RS-232 to LCN</a:t>
            </a:r>
            <a:endParaRPr lang="en-US" sz="1600">
              <a:latin typeface="+mn-lt"/>
              <a:cs typeface="Calibri"/>
            </a:endParaRPr>
          </a:p>
          <a:p>
            <a:r>
              <a:rPr lang="en-US" sz="1600">
                <a:latin typeface="+mn-lt"/>
              </a:rPr>
              <a:t>AB C</a:t>
            </a:r>
            <a:r>
              <a:rPr lang="en-US" sz="1600"/>
              <a:t>ontrolLogix, Modbus RTU to LCN</a:t>
            </a:r>
            <a:endParaRPr lang="en-US" sz="1600">
              <a:latin typeface="+mn-lt"/>
              <a:cs typeface="Calibri"/>
            </a:endParaRPr>
          </a:p>
          <a:p>
            <a:r>
              <a:rPr lang="en-US" sz="1600"/>
              <a:t>MicroLogix 1000, No Comms</a:t>
            </a:r>
            <a:endParaRPr lang="en-US" sz="1600">
              <a:latin typeface="+mn-lt"/>
              <a:cs typeface="Calibri"/>
            </a:endParaRPr>
          </a:p>
          <a:p>
            <a:pPr algn="l"/>
            <a:endParaRPr lang="en-US" sz="1600">
              <a:latin typeface="+mn-lt"/>
            </a:endParaRPr>
          </a:p>
        </p:txBody>
      </p:sp>
      <p:sp>
        <p:nvSpPr>
          <p:cNvPr id="8" name="TextBox 7">
            <a:extLst>
              <a:ext uri="{FF2B5EF4-FFF2-40B4-BE49-F238E27FC236}">
                <a16:creationId xmlns:a16="http://schemas.microsoft.com/office/drawing/2014/main" id="{6AED460E-39EB-58F9-7E68-9E31F39F6163}"/>
              </a:ext>
            </a:extLst>
          </p:cNvPr>
          <p:cNvSpPr txBox="1"/>
          <p:nvPr/>
        </p:nvSpPr>
        <p:spPr>
          <a:xfrm>
            <a:off x="380997" y="1720895"/>
            <a:ext cx="4590497"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PLC Equipment</a:t>
            </a:r>
          </a:p>
          <a:p>
            <a:pPr marL="342900" indent="-342900">
              <a:buFont typeface="+mj-lt"/>
              <a:buAutoNum type="arabicPeriod"/>
            </a:pPr>
            <a:r>
              <a:rPr lang="en-US" sz="1600"/>
              <a:t>3South Area CEMS Data Concentrator (PLC5)</a:t>
            </a:r>
          </a:p>
          <a:p>
            <a:pPr marL="342900" indent="-342900">
              <a:buFont typeface="+mj-lt"/>
              <a:buAutoNum type="arabicPeriod"/>
            </a:pPr>
            <a:r>
              <a:rPr lang="en-US" sz="1600"/>
              <a:t>South Area CEMS Data Concentrator (CLX)</a:t>
            </a:r>
            <a:endParaRPr lang="en-US" sz="1600">
              <a:cs typeface="Calibri"/>
            </a:endParaRPr>
          </a:p>
          <a:p>
            <a:pPr marL="342900" indent="-342900">
              <a:buFont typeface="+mj-lt"/>
              <a:buAutoNum type="arabicPeriod"/>
            </a:pPr>
            <a:r>
              <a:rPr lang="en-US" sz="1600"/>
              <a:t>1CRUDE Unit Alarm PLC</a:t>
            </a:r>
            <a:endParaRPr lang="en-US" sz="1600">
              <a:cs typeface="Calibri"/>
            </a:endParaRPr>
          </a:p>
        </p:txBody>
      </p:sp>
      <p:sp>
        <p:nvSpPr>
          <p:cNvPr id="9" name="TextBox 8">
            <a:extLst>
              <a:ext uri="{FF2B5EF4-FFF2-40B4-BE49-F238E27FC236}">
                <a16:creationId xmlns:a16="http://schemas.microsoft.com/office/drawing/2014/main" id="{E929FDE5-B0B7-3317-FA18-8DDF9911B812}"/>
              </a:ext>
            </a:extLst>
          </p:cNvPr>
          <p:cNvSpPr txBox="1"/>
          <p:nvPr/>
        </p:nvSpPr>
        <p:spPr>
          <a:xfrm>
            <a:off x="380998" y="3044226"/>
            <a:ext cx="7999522" cy="2954655"/>
          </a:xfrm>
          <a:prstGeom prst="rect">
            <a:avLst/>
          </a:prstGeom>
          <a:noFill/>
        </p:spPr>
        <p:txBody>
          <a:bodyPr wrap="square" lIns="0" tIns="0" rIns="0" bIns="0" numCol="1"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FF0000"/>
                </a:solidFill>
                <a:latin typeface="+mn-lt"/>
              </a:rPr>
              <a:t>New Scope						</a:t>
            </a:r>
          </a:p>
          <a:p>
            <a:pPr marL="342900" indent="-342900">
              <a:buAutoNum type="arabicPeriod"/>
            </a:pPr>
            <a:r>
              <a:rPr lang="en-US" sz="1600" u="sng" dirty="0">
                <a:solidFill>
                  <a:srgbClr val="FF0000"/>
                </a:solidFill>
              </a:rPr>
              <a:t>South Area CEMS Data Concentrator (PLC5)</a:t>
            </a:r>
            <a:r>
              <a:rPr lang="en-US" sz="1600" dirty="0">
                <a:solidFill>
                  <a:srgbClr val="FF0000"/>
                </a:solidFill>
              </a:rPr>
              <a:t> – Install new protocol converter which will provide simultaneous Modbus connection to the existing LCN and the new Experion server. Dual connection will mitigate data interruption while cutting over points from TDC to Experion.</a:t>
            </a:r>
            <a:endParaRPr lang="en-US" sz="1600" dirty="0">
              <a:solidFill>
                <a:srgbClr val="FF0000"/>
              </a:solidFill>
              <a:cs typeface="Calibri"/>
            </a:endParaRPr>
          </a:p>
          <a:p>
            <a:pPr marL="342900" indent="-342900">
              <a:buAutoNum type="arabicPeriod"/>
            </a:pPr>
            <a:r>
              <a:rPr lang="en-US" sz="1600" u="sng" dirty="0">
                <a:solidFill>
                  <a:srgbClr val="FF0000"/>
                </a:solidFill>
                <a:ea typeface="+mn-lt"/>
                <a:cs typeface="+mn-lt"/>
              </a:rPr>
              <a:t>South Area CEMS Data Concentrator (CLX)</a:t>
            </a:r>
            <a:r>
              <a:rPr lang="en-US" sz="1600" dirty="0">
                <a:solidFill>
                  <a:srgbClr val="FF0000"/>
                </a:solidFill>
                <a:ea typeface="+mn-lt"/>
                <a:cs typeface="+mn-lt"/>
              </a:rPr>
              <a:t> - Install new protocol converter which will provide simultaneous Modbus connection to the existing LCN and the new Experion server. Dual connection will mitigate data interruption while cutting over points from TDC to Experion.</a:t>
            </a:r>
          </a:p>
          <a:p>
            <a:pPr marL="342900" indent="-342900">
              <a:buFont typeface="+mj-lt"/>
              <a:buAutoNum type="arabicPeriod"/>
            </a:pPr>
            <a:r>
              <a:rPr lang="en-US" sz="1600" u="sng" dirty="0">
                <a:solidFill>
                  <a:srgbClr val="FF0000"/>
                </a:solidFill>
              </a:rPr>
              <a:t>1CRUDE Unit Alarm PLC</a:t>
            </a:r>
            <a:r>
              <a:rPr lang="en-US" sz="1600" dirty="0">
                <a:solidFill>
                  <a:srgbClr val="FF0000"/>
                </a:solidFill>
              </a:rPr>
              <a:t> - PLC hardware will be upgraded from MicroLogix 1000 to MicroLogix 1400 to address obsolescence. No DCS comms will be added.</a:t>
            </a:r>
            <a:endParaRPr lang="en-US" sz="1600" u="sng"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latin typeface="+mn-lt"/>
            </a:endParaRPr>
          </a:p>
          <a:p>
            <a:pPr marL="742950" lvl="1" indent="-285750">
              <a:buFont typeface="Arial" panose="020B0604020202020204" pitchFamily="34" charset="0"/>
              <a:buChar char="•"/>
            </a:pPr>
            <a:endParaRPr lang="en-US" sz="1600" dirty="0">
              <a:solidFill>
                <a:srgbClr val="FF0000"/>
              </a:solidFill>
              <a:latin typeface="+mn-lt"/>
            </a:endParaRPr>
          </a:p>
        </p:txBody>
      </p:sp>
    </p:spTree>
    <p:extLst>
      <p:ext uri="{BB962C8B-B14F-4D97-AF65-F5344CB8AC3E}">
        <p14:creationId xmlns:p14="http://schemas.microsoft.com/office/powerpoint/2010/main" val="54480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46A97-A445-488A-B70E-7412E20F0836}"/>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Lst>
          </a:blip>
          <a:stretch>
            <a:fillRect/>
          </a:stretch>
        </p:blipFill>
        <p:spPr>
          <a:xfrm>
            <a:off x="1927393" y="1080989"/>
            <a:ext cx="6564452" cy="4696023"/>
          </a:xfrm>
          <a:prstGeom prst="rect">
            <a:avLst/>
          </a:prstGeom>
        </p:spPr>
      </p:pic>
      <p:sp>
        <p:nvSpPr>
          <p:cNvPr id="6" name="TextBox 5">
            <a:extLst>
              <a:ext uri="{FF2B5EF4-FFF2-40B4-BE49-F238E27FC236}">
                <a16:creationId xmlns:a16="http://schemas.microsoft.com/office/drawing/2014/main" id="{3BC1DE0A-A77E-401A-A786-FF60D5ED994D}"/>
              </a:ext>
            </a:extLst>
          </p:cNvPr>
          <p:cNvSpPr txBox="1"/>
          <p:nvPr/>
        </p:nvSpPr>
        <p:spPr>
          <a:xfrm>
            <a:off x="119543" y="936692"/>
            <a:ext cx="2416029" cy="507831"/>
          </a:xfrm>
          <a:prstGeom prst="rect">
            <a:avLst/>
          </a:prstGeom>
          <a:noFill/>
        </p:spPr>
        <p:txBody>
          <a:bodyPr wrap="square" rtlCol="0">
            <a:spAutoFit/>
          </a:bodyPr>
          <a:lstStyle/>
          <a:p>
            <a:r>
              <a:rPr lang="en-US" sz="1350"/>
              <a:t>LAR3 AMP | Definition</a:t>
            </a:r>
          </a:p>
          <a:p>
            <a:r>
              <a:rPr lang="en-US" sz="1350"/>
              <a:t>LAR-C North Area</a:t>
            </a:r>
          </a:p>
        </p:txBody>
      </p:sp>
      <p:pic>
        <p:nvPicPr>
          <p:cNvPr id="8" name="Picture 7">
            <a:extLst>
              <a:ext uri="{FF2B5EF4-FFF2-40B4-BE49-F238E27FC236}">
                <a16:creationId xmlns:a16="http://schemas.microsoft.com/office/drawing/2014/main" id="{096F1984-2990-4F27-A120-423994D95BBB}"/>
              </a:ext>
            </a:extLst>
          </p:cNvPr>
          <p:cNvPicPr>
            <a:picLocks noChangeAspect="1"/>
          </p:cNvPicPr>
          <p:nvPr/>
        </p:nvPicPr>
        <p:blipFill>
          <a:blip r:embed="rId4"/>
          <a:stretch>
            <a:fillRect/>
          </a:stretch>
        </p:blipFill>
        <p:spPr>
          <a:xfrm>
            <a:off x="1927392" y="1179065"/>
            <a:ext cx="365760" cy="365760"/>
          </a:xfrm>
          <a:prstGeom prst="rect">
            <a:avLst/>
          </a:prstGeom>
        </p:spPr>
      </p:pic>
      <p:sp>
        <p:nvSpPr>
          <p:cNvPr id="9" name="TextBox 8">
            <a:extLst>
              <a:ext uri="{FF2B5EF4-FFF2-40B4-BE49-F238E27FC236}">
                <a16:creationId xmlns:a16="http://schemas.microsoft.com/office/drawing/2014/main" id="{A584FCF6-F569-425F-B635-95F197AA673A}"/>
              </a:ext>
            </a:extLst>
          </p:cNvPr>
          <p:cNvSpPr txBox="1"/>
          <p:nvPr/>
        </p:nvSpPr>
        <p:spPr>
          <a:xfrm>
            <a:off x="119544" y="4758131"/>
            <a:ext cx="1101055" cy="196208"/>
          </a:xfrm>
          <a:prstGeom prst="rect">
            <a:avLst/>
          </a:prstGeom>
          <a:solidFill>
            <a:srgbClr val="33CCFF"/>
          </a:solidFill>
          <a:ln>
            <a:solidFill>
              <a:schemeClr val="tx1"/>
            </a:solidFill>
          </a:ln>
        </p:spPr>
        <p:txBody>
          <a:bodyPr wrap="square" rtlCol="0">
            <a:spAutoFit/>
          </a:bodyPr>
          <a:lstStyle/>
          <a:p>
            <a:pPr algn="ctr"/>
            <a:r>
              <a:rPr lang="en-US" sz="675"/>
              <a:t>BPCS DCS Controllers</a:t>
            </a:r>
          </a:p>
        </p:txBody>
      </p:sp>
      <p:sp>
        <p:nvSpPr>
          <p:cNvPr id="10" name="TextBox 9">
            <a:extLst>
              <a:ext uri="{FF2B5EF4-FFF2-40B4-BE49-F238E27FC236}">
                <a16:creationId xmlns:a16="http://schemas.microsoft.com/office/drawing/2014/main" id="{E4CDF3E1-3366-405D-9CF2-67C2F8ECE055}"/>
              </a:ext>
            </a:extLst>
          </p:cNvPr>
          <p:cNvSpPr txBox="1"/>
          <p:nvPr/>
        </p:nvSpPr>
        <p:spPr>
          <a:xfrm>
            <a:off x="119542" y="4573466"/>
            <a:ext cx="1101055" cy="196208"/>
          </a:xfrm>
          <a:prstGeom prst="rect">
            <a:avLst/>
          </a:prstGeom>
          <a:solidFill>
            <a:srgbClr val="0099CC"/>
          </a:solidFill>
          <a:ln>
            <a:solidFill>
              <a:schemeClr val="tx1"/>
            </a:solidFill>
          </a:ln>
        </p:spPr>
        <p:txBody>
          <a:bodyPr wrap="square" rtlCol="0">
            <a:spAutoFit/>
          </a:bodyPr>
          <a:lstStyle/>
          <a:p>
            <a:pPr algn="ctr"/>
            <a:r>
              <a:rPr lang="en-US" sz="675"/>
              <a:t>BPCS Console / Network</a:t>
            </a:r>
          </a:p>
        </p:txBody>
      </p:sp>
      <p:sp>
        <p:nvSpPr>
          <p:cNvPr id="11" name="TextBox 10">
            <a:extLst>
              <a:ext uri="{FF2B5EF4-FFF2-40B4-BE49-F238E27FC236}">
                <a16:creationId xmlns:a16="http://schemas.microsoft.com/office/drawing/2014/main" id="{201A73F4-9389-43F1-ADCC-D1C59BEDF763}"/>
              </a:ext>
            </a:extLst>
          </p:cNvPr>
          <p:cNvSpPr txBox="1"/>
          <p:nvPr/>
        </p:nvSpPr>
        <p:spPr>
          <a:xfrm>
            <a:off x="119544" y="4942797"/>
            <a:ext cx="1101055"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BPCS GP PLC</a:t>
            </a:r>
          </a:p>
        </p:txBody>
      </p:sp>
      <p:sp>
        <p:nvSpPr>
          <p:cNvPr id="12" name="TextBox 11">
            <a:extLst>
              <a:ext uri="{FF2B5EF4-FFF2-40B4-BE49-F238E27FC236}">
                <a16:creationId xmlns:a16="http://schemas.microsoft.com/office/drawing/2014/main" id="{BBD7601A-5F1A-4CE2-98F5-D669A781CF53}"/>
              </a:ext>
            </a:extLst>
          </p:cNvPr>
          <p:cNvSpPr txBox="1"/>
          <p:nvPr/>
        </p:nvSpPr>
        <p:spPr>
          <a:xfrm>
            <a:off x="119543" y="5127463"/>
            <a:ext cx="1101055"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 UCP</a:t>
            </a:r>
          </a:p>
        </p:txBody>
      </p:sp>
      <p:sp>
        <p:nvSpPr>
          <p:cNvPr id="13" name="TextBox 12">
            <a:extLst>
              <a:ext uri="{FF2B5EF4-FFF2-40B4-BE49-F238E27FC236}">
                <a16:creationId xmlns:a16="http://schemas.microsoft.com/office/drawing/2014/main" id="{F7417E41-0B51-4E57-9F26-83B48AD9BB74}"/>
              </a:ext>
            </a:extLst>
          </p:cNvPr>
          <p:cNvSpPr txBox="1"/>
          <p:nvPr/>
        </p:nvSpPr>
        <p:spPr>
          <a:xfrm>
            <a:off x="119542" y="5312129"/>
            <a:ext cx="1101055"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Heater / Boiler</a:t>
            </a:r>
          </a:p>
        </p:txBody>
      </p:sp>
      <p:sp>
        <p:nvSpPr>
          <p:cNvPr id="14" name="TextBox 13">
            <a:extLst>
              <a:ext uri="{FF2B5EF4-FFF2-40B4-BE49-F238E27FC236}">
                <a16:creationId xmlns:a16="http://schemas.microsoft.com/office/drawing/2014/main" id="{EE9EE5F3-23A0-4098-BBFE-4143C5C6001C}"/>
              </a:ext>
            </a:extLst>
          </p:cNvPr>
          <p:cNvSpPr txBox="1"/>
          <p:nvPr/>
        </p:nvSpPr>
        <p:spPr>
          <a:xfrm>
            <a:off x="119542" y="5496794"/>
            <a:ext cx="1101055"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RTE-R</a:t>
            </a:r>
          </a:p>
        </p:txBody>
      </p:sp>
      <p:sp>
        <p:nvSpPr>
          <p:cNvPr id="15" name="TextBox 14">
            <a:extLst>
              <a:ext uri="{FF2B5EF4-FFF2-40B4-BE49-F238E27FC236}">
                <a16:creationId xmlns:a16="http://schemas.microsoft.com/office/drawing/2014/main" id="{41A0C430-5B5B-486C-BCF1-0356B8EBA1A6}"/>
              </a:ext>
            </a:extLst>
          </p:cNvPr>
          <p:cNvSpPr txBox="1"/>
          <p:nvPr/>
        </p:nvSpPr>
        <p:spPr>
          <a:xfrm>
            <a:off x="119542" y="5681945"/>
            <a:ext cx="1101055"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RTE-C</a:t>
            </a:r>
          </a:p>
        </p:txBody>
      </p:sp>
      <p:sp>
        <p:nvSpPr>
          <p:cNvPr id="16" name="TextBox 15">
            <a:extLst>
              <a:ext uri="{FF2B5EF4-FFF2-40B4-BE49-F238E27FC236}">
                <a16:creationId xmlns:a16="http://schemas.microsoft.com/office/drawing/2014/main" id="{DF91E254-ADA9-4A1E-A161-811712650630}"/>
              </a:ext>
            </a:extLst>
          </p:cNvPr>
          <p:cNvSpPr txBox="1"/>
          <p:nvPr/>
        </p:nvSpPr>
        <p:spPr>
          <a:xfrm>
            <a:off x="94285" y="3742431"/>
            <a:ext cx="1101054" cy="230832"/>
          </a:xfrm>
          <a:prstGeom prst="rect">
            <a:avLst/>
          </a:prstGeom>
          <a:noFill/>
        </p:spPr>
        <p:txBody>
          <a:bodyPr wrap="square" rtlCol="0">
            <a:spAutoFit/>
          </a:bodyPr>
          <a:lstStyle/>
          <a:p>
            <a:pPr algn="ctr"/>
            <a:r>
              <a:rPr lang="en-US" sz="900" b="1" u="sng"/>
              <a:t>Equipment Legend</a:t>
            </a:r>
          </a:p>
        </p:txBody>
      </p:sp>
      <p:sp>
        <p:nvSpPr>
          <p:cNvPr id="17" name="TextBox 16">
            <a:extLst>
              <a:ext uri="{FF2B5EF4-FFF2-40B4-BE49-F238E27FC236}">
                <a16:creationId xmlns:a16="http://schemas.microsoft.com/office/drawing/2014/main" id="{6535E884-9CCE-46CF-BA50-914FA2F11CB6}"/>
              </a:ext>
            </a:extLst>
          </p:cNvPr>
          <p:cNvSpPr txBox="1"/>
          <p:nvPr/>
        </p:nvSpPr>
        <p:spPr>
          <a:xfrm>
            <a:off x="2543762" y="2496249"/>
            <a:ext cx="668834"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#1 Ref </a:t>
            </a:r>
            <a:r>
              <a:rPr lang="en-US" sz="675" err="1"/>
              <a:t>Htr</a:t>
            </a:r>
            <a:endParaRPr lang="en-US" sz="675"/>
          </a:p>
        </p:txBody>
      </p:sp>
      <p:sp>
        <p:nvSpPr>
          <p:cNvPr id="18" name="TextBox 17">
            <a:extLst>
              <a:ext uri="{FF2B5EF4-FFF2-40B4-BE49-F238E27FC236}">
                <a16:creationId xmlns:a16="http://schemas.microsoft.com/office/drawing/2014/main" id="{29EA3CD6-3290-4CE6-B231-DB2B998036ED}"/>
              </a:ext>
            </a:extLst>
          </p:cNvPr>
          <p:cNvSpPr txBox="1"/>
          <p:nvPr/>
        </p:nvSpPr>
        <p:spPr>
          <a:xfrm>
            <a:off x="3217177" y="2488295"/>
            <a:ext cx="480545"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strike="sngStrike"/>
              <a:t>SPLC (N</a:t>
            </a:r>
            <a:r>
              <a:rPr lang="en-US" sz="675"/>
              <a:t>)</a:t>
            </a:r>
          </a:p>
        </p:txBody>
      </p:sp>
      <p:sp>
        <p:nvSpPr>
          <p:cNvPr id="19" name="TextBox 18">
            <a:extLst>
              <a:ext uri="{FF2B5EF4-FFF2-40B4-BE49-F238E27FC236}">
                <a16:creationId xmlns:a16="http://schemas.microsoft.com/office/drawing/2014/main" id="{F696DEDD-0B17-47FD-9AE4-894E0E1C399E}"/>
              </a:ext>
            </a:extLst>
          </p:cNvPr>
          <p:cNvSpPr txBox="1"/>
          <p:nvPr/>
        </p:nvSpPr>
        <p:spPr>
          <a:xfrm>
            <a:off x="2543213" y="2678732"/>
            <a:ext cx="668834"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#1 </a:t>
            </a:r>
            <a:r>
              <a:rPr lang="en-US" sz="675" err="1"/>
              <a:t>Desulf</a:t>
            </a:r>
            <a:r>
              <a:rPr lang="en-US" sz="675"/>
              <a:t> </a:t>
            </a:r>
            <a:r>
              <a:rPr lang="en-US" sz="675" err="1"/>
              <a:t>Htr</a:t>
            </a:r>
            <a:endParaRPr lang="en-US" sz="675"/>
          </a:p>
        </p:txBody>
      </p:sp>
      <p:sp>
        <p:nvSpPr>
          <p:cNvPr id="20" name="TextBox 19">
            <a:extLst>
              <a:ext uri="{FF2B5EF4-FFF2-40B4-BE49-F238E27FC236}">
                <a16:creationId xmlns:a16="http://schemas.microsoft.com/office/drawing/2014/main" id="{6BE203FE-D524-4E81-A5FC-F50F8F17D50F}"/>
              </a:ext>
            </a:extLst>
          </p:cNvPr>
          <p:cNvSpPr txBox="1"/>
          <p:nvPr/>
        </p:nvSpPr>
        <p:spPr>
          <a:xfrm>
            <a:off x="3209334" y="2669875"/>
            <a:ext cx="498599" cy="19916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(N)</a:t>
            </a:r>
          </a:p>
        </p:txBody>
      </p:sp>
      <p:sp>
        <p:nvSpPr>
          <p:cNvPr id="21" name="TextBox 20">
            <a:extLst>
              <a:ext uri="{FF2B5EF4-FFF2-40B4-BE49-F238E27FC236}">
                <a16:creationId xmlns:a16="http://schemas.microsoft.com/office/drawing/2014/main" id="{BE586A84-9B1B-478B-9329-BC7B0FAF9A04}"/>
              </a:ext>
            </a:extLst>
          </p:cNvPr>
          <p:cNvSpPr txBox="1"/>
          <p:nvPr/>
        </p:nvSpPr>
        <p:spPr>
          <a:xfrm>
            <a:off x="2532659" y="3295224"/>
            <a:ext cx="668834" cy="300082"/>
          </a:xfrm>
          <a:prstGeom prst="rect">
            <a:avLst/>
          </a:prstGeom>
          <a:solidFill>
            <a:schemeClr val="accent2">
              <a:lumMod val="75000"/>
            </a:schemeClr>
          </a:solidFill>
          <a:ln>
            <a:solidFill>
              <a:schemeClr val="tx1"/>
            </a:solidFill>
          </a:ln>
        </p:spPr>
        <p:txBody>
          <a:bodyPr wrap="square" rtlCol="0">
            <a:spAutoFit/>
          </a:bodyPr>
          <a:lstStyle/>
          <a:p>
            <a:pPr algn="ctr"/>
            <a:r>
              <a:rPr lang="en-US" sz="675"/>
              <a:t>1Ref/</a:t>
            </a:r>
            <a:r>
              <a:rPr lang="en-US" sz="675" err="1"/>
              <a:t>Desulf</a:t>
            </a:r>
            <a:r>
              <a:rPr lang="en-US" sz="675"/>
              <a:t> Feed</a:t>
            </a:r>
          </a:p>
        </p:txBody>
      </p:sp>
      <p:sp>
        <p:nvSpPr>
          <p:cNvPr id="22" name="TextBox 21">
            <a:extLst>
              <a:ext uri="{FF2B5EF4-FFF2-40B4-BE49-F238E27FC236}">
                <a16:creationId xmlns:a16="http://schemas.microsoft.com/office/drawing/2014/main" id="{CC7B141D-0527-4440-92B4-5B42454527E3}"/>
              </a:ext>
            </a:extLst>
          </p:cNvPr>
          <p:cNvSpPr txBox="1"/>
          <p:nvPr/>
        </p:nvSpPr>
        <p:spPr>
          <a:xfrm>
            <a:off x="2542661" y="2851176"/>
            <a:ext cx="668834"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#1 Ref </a:t>
            </a:r>
            <a:r>
              <a:rPr lang="en-US" sz="675" err="1"/>
              <a:t>Recyl</a:t>
            </a:r>
            <a:endParaRPr lang="en-US" sz="675"/>
          </a:p>
        </p:txBody>
      </p:sp>
      <p:sp>
        <p:nvSpPr>
          <p:cNvPr id="23" name="TextBox 22">
            <a:extLst>
              <a:ext uri="{FF2B5EF4-FFF2-40B4-BE49-F238E27FC236}">
                <a16:creationId xmlns:a16="http://schemas.microsoft.com/office/drawing/2014/main" id="{FDB779D5-43E4-4F65-8194-53979C911D3B}"/>
              </a:ext>
            </a:extLst>
          </p:cNvPr>
          <p:cNvSpPr txBox="1"/>
          <p:nvPr/>
        </p:nvSpPr>
        <p:spPr>
          <a:xfrm>
            <a:off x="2540501" y="3042088"/>
            <a:ext cx="668834" cy="30008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#1 </a:t>
            </a:r>
            <a:r>
              <a:rPr lang="en-US" sz="675" err="1"/>
              <a:t>Desulf</a:t>
            </a:r>
            <a:r>
              <a:rPr lang="en-US" sz="675"/>
              <a:t> </a:t>
            </a:r>
            <a:r>
              <a:rPr lang="en-US" sz="675" err="1"/>
              <a:t>Recyl</a:t>
            </a:r>
            <a:endParaRPr lang="en-US" sz="675"/>
          </a:p>
        </p:txBody>
      </p:sp>
      <p:sp>
        <p:nvSpPr>
          <p:cNvPr id="25" name="TextBox 24">
            <a:extLst>
              <a:ext uri="{FF2B5EF4-FFF2-40B4-BE49-F238E27FC236}">
                <a16:creationId xmlns:a16="http://schemas.microsoft.com/office/drawing/2014/main" id="{1648A44F-FE29-4AB5-94E9-81842E0B0A54}"/>
              </a:ext>
            </a:extLst>
          </p:cNvPr>
          <p:cNvSpPr txBox="1"/>
          <p:nvPr/>
        </p:nvSpPr>
        <p:spPr>
          <a:xfrm>
            <a:off x="2532659" y="3612413"/>
            <a:ext cx="668834" cy="300082"/>
          </a:xfrm>
          <a:prstGeom prst="rect">
            <a:avLst/>
          </a:prstGeom>
          <a:solidFill>
            <a:schemeClr val="accent2">
              <a:lumMod val="75000"/>
            </a:schemeClr>
          </a:solidFill>
          <a:ln>
            <a:solidFill>
              <a:schemeClr val="tx1"/>
            </a:solidFill>
          </a:ln>
        </p:spPr>
        <p:txBody>
          <a:bodyPr wrap="square" rtlCol="0">
            <a:spAutoFit/>
          </a:bodyPr>
          <a:lstStyle/>
          <a:p>
            <a:pPr algn="ctr"/>
            <a:r>
              <a:rPr lang="en-US" sz="675"/>
              <a:t>1Ref/</a:t>
            </a:r>
            <a:r>
              <a:rPr lang="en-US" sz="675" err="1"/>
              <a:t>Desulf</a:t>
            </a:r>
            <a:r>
              <a:rPr lang="en-US" sz="675"/>
              <a:t> Spare</a:t>
            </a:r>
          </a:p>
        </p:txBody>
      </p:sp>
      <p:sp>
        <p:nvSpPr>
          <p:cNvPr id="26" name="Rectangle 25">
            <a:extLst>
              <a:ext uri="{FF2B5EF4-FFF2-40B4-BE49-F238E27FC236}">
                <a16:creationId xmlns:a16="http://schemas.microsoft.com/office/drawing/2014/main" id="{CC1E82FD-9241-44AC-B410-43052D2CEA2E}"/>
              </a:ext>
            </a:extLst>
          </p:cNvPr>
          <p:cNvSpPr/>
          <p:nvPr/>
        </p:nvSpPr>
        <p:spPr>
          <a:xfrm>
            <a:off x="3217177" y="2872023"/>
            <a:ext cx="490618" cy="1015153"/>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a:solidFill>
                  <a:schemeClr val="tx1"/>
                </a:solidFill>
              </a:rPr>
              <a:t>UCP (N)</a:t>
            </a:r>
          </a:p>
        </p:txBody>
      </p:sp>
      <p:cxnSp>
        <p:nvCxnSpPr>
          <p:cNvPr id="29" name="Straight Arrow Connector 28">
            <a:extLst>
              <a:ext uri="{FF2B5EF4-FFF2-40B4-BE49-F238E27FC236}">
                <a16:creationId xmlns:a16="http://schemas.microsoft.com/office/drawing/2014/main" id="{B1BD6154-F1EB-46A5-BDB5-3F7EFE87E8C9}"/>
              </a:ext>
            </a:extLst>
          </p:cNvPr>
          <p:cNvCxnSpPr>
            <a:cxnSpLocks/>
            <a:stCxn id="27" idx="3"/>
          </p:cNvCxnSpPr>
          <p:nvPr/>
        </p:nvCxnSpPr>
        <p:spPr>
          <a:xfrm>
            <a:off x="3675229" y="2272093"/>
            <a:ext cx="1006308" cy="1876397"/>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EA4E6CCD-9CD1-47E6-99A5-32DC5BA7835C}"/>
              </a:ext>
            </a:extLst>
          </p:cNvPr>
          <p:cNvSpPr txBox="1"/>
          <p:nvPr/>
        </p:nvSpPr>
        <p:spPr>
          <a:xfrm>
            <a:off x="2514548" y="4432282"/>
            <a:ext cx="668834" cy="196208"/>
          </a:xfrm>
          <a:prstGeom prst="rect">
            <a:avLst/>
          </a:prstGeom>
          <a:solidFill>
            <a:schemeClr val="accent4">
              <a:lumMod val="60000"/>
              <a:lumOff val="40000"/>
            </a:schemeClr>
          </a:solidFill>
          <a:ln>
            <a:solidFill>
              <a:schemeClr val="tx1"/>
            </a:solidFill>
          </a:ln>
        </p:spPr>
        <p:txBody>
          <a:bodyPr wrap="square" rtlCol="0">
            <a:spAutoFit/>
          </a:bodyPr>
          <a:lstStyle>
            <a:defPPr>
              <a:defRPr lang="en-US"/>
            </a:defPPr>
            <a:lvl1pPr algn="ctr">
              <a:defRPr sz="900"/>
            </a:lvl1pPr>
          </a:lstStyle>
          <a:p>
            <a:r>
              <a:rPr lang="en-US" sz="675"/>
              <a:t>FFHDS Rx </a:t>
            </a:r>
            <a:r>
              <a:rPr lang="en-US" sz="675" err="1"/>
              <a:t>Htr</a:t>
            </a:r>
            <a:endParaRPr lang="en-US" sz="675"/>
          </a:p>
        </p:txBody>
      </p:sp>
      <p:sp>
        <p:nvSpPr>
          <p:cNvPr id="33" name="TextBox 32">
            <a:extLst>
              <a:ext uri="{FF2B5EF4-FFF2-40B4-BE49-F238E27FC236}">
                <a16:creationId xmlns:a16="http://schemas.microsoft.com/office/drawing/2014/main" id="{9BC37861-6CFD-486E-901B-CD227A219248}"/>
              </a:ext>
            </a:extLst>
          </p:cNvPr>
          <p:cNvSpPr txBox="1"/>
          <p:nvPr/>
        </p:nvSpPr>
        <p:spPr>
          <a:xfrm>
            <a:off x="2524889" y="4856235"/>
            <a:ext cx="668834" cy="196208"/>
          </a:xfrm>
          <a:prstGeom prst="rect">
            <a:avLst/>
          </a:prstGeom>
          <a:solidFill>
            <a:schemeClr val="accent4">
              <a:lumMod val="60000"/>
              <a:lumOff val="40000"/>
            </a:schemeClr>
          </a:solidFill>
          <a:ln>
            <a:solidFill>
              <a:schemeClr val="tx1"/>
            </a:solidFill>
          </a:ln>
        </p:spPr>
        <p:txBody>
          <a:bodyPr wrap="square" rtlCol="0">
            <a:spAutoFit/>
          </a:bodyPr>
          <a:lstStyle>
            <a:defPPr>
              <a:defRPr lang="en-US"/>
            </a:defPPr>
            <a:lvl1pPr algn="ctr">
              <a:defRPr sz="900"/>
            </a:lvl1pPr>
          </a:lstStyle>
          <a:p>
            <a:r>
              <a:rPr lang="en-US" sz="675"/>
              <a:t>LHU Feed </a:t>
            </a:r>
            <a:r>
              <a:rPr lang="en-US" sz="675" err="1"/>
              <a:t>Htr</a:t>
            </a:r>
            <a:endParaRPr lang="en-US" sz="675"/>
          </a:p>
        </p:txBody>
      </p:sp>
      <p:cxnSp>
        <p:nvCxnSpPr>
          <p:cNvPr id="35" name="Straight Arrow Connector 34">
            <a:extLst>
              <a:ext uri="{FF2B5EF4-FFF2-40B4-BE49-F238E27FC236}">
                <a16:creationId xmlns:a16="http://schemas.microsoft.com/office/drawing/2014/main" id="{B0896DF4-53A9-48F6-A3C9-4D10D18A1E25}"/>
              </a:ext>
            </a:extLst>
          </p:cNvPr>
          <p:cNvCxnSpPr>
            <a:cxnSpLocks/>
            <a:stCxn id="31" idx="3"/>
          </p:cNvCxnSpPr>
          <p:nvPr/>
        </p:nvCxnSpPr>
        <p:spPr>
          <a:xfrm>
            <a:off x="3749920" y="4244286"/>
            <a:ext cx="760168" cy="409666"/>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E71AEC4F-A20B-4972-9434-1B11C815C90C}"/>
              </a:ext>
            </a:extLst>
          </p:cNvPr>
          <p:cNvSpPr txBox="1"/>
          <p:nvPr/>
        </p:nvSpPr>
        <p:spPr>
          <a:xfrm>
            <a:off x="6646779" y="2817302"/>
            <a:ext cx="714141" cy="196208"/>
          </a:xfrm>
          <a:prstGeom prst="rect">
            <a:avLst/>
          </a:prstGeom>
          <a:solidFill>
            <a:schemeClr val="accent4">
              <a:lumMod val="60000"/>
              <a:lumOff val="40000"/>
            </a:schemeClr>
          </a:solidFill>
          <a:ln>
            <a:solidFill>
              <a:schemeClr val="tx1"/>
            </a:solidFill>
          </a:ln>
        </p:spPr>
        <p:txBody>
          <a:bodyPr wrap="square" rtlCol="0">
            <a:spAutoFit/>
          </a:bodyPr>
          <a:lstStyle>
            <a:defPPr>
              <a:defRPr lang="en-US"/>
            </a:defPPr>
            <a:lvl1pPr algn="ctr">
              <a:defRPr sz="900"/>
            </a:lvl1pPr>
          </a:lstStyle>
          <a:p>
            <a:r>
              <a:rPr lang="en-US" sz="675"/>
              <a:t>Born Feed </a:t>
            </a:r>
            <a:r>
              <a:rPr lang="en-US" sz="675" err="1"/>
              <a:t>Htr</a:t>
            </a:r>
            <a:endParaRPr lang="en-US" sz="675"/>
          </a:p>
        </p:txBody>
      </p:sp>
      <p:sp>
        <p:nvSpPr>
          <p:cNvPr id="40" name="TextBox 39">
            <a:extLst>
              <a:ext uri="{FF2B5EF4-FFF2-40B4-BE49-F238E27FC236}">
                <a16:creationId xmlns:a16="http://schemas.microsoft.com/office/drawing/2014/main" id="{B6D41407-5D59-4E54-8051-FD98E43128AB}"/>
              </a:ext>
            </a:extLst>
          </p:cNvPr>
          <p:cNvSpPr txBox="1"/>
          <p:nvPr/>
        </p:nvSpPr>
        <p:spPr>
          <a:xfrm>
            <a:off x="2514548" y="4660027"/>
            <a:ext cx="668834"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FFHDS Prism</a:t>
            </a:r>
          </a:p>
        </p:txBody>
      </p:sp>
      <p:sp>
        <p:nvSpPr>
          <p:cNvPr id="41" name="TextBox 40">
            <a:extLst>
              <a:ext uri="{FF2B5EF4-FFF2-40B4-BE49-F238E27FC236}">
                <a16:creationId xmlns:a16="http://schemas.microsoft.com/office/drawing/2014/main" id="{268FF9F6-BE5C-444B-8943-446F4758C5A8}"/>
              </a:ext>
            </a:extLst>
          </p:cNvPr>
          <p:cNvSpPr txBox="1"/>
          <p:nvPr/>
        </p:nvSpPr>
        <p:spPr>
          <a:xfrm>
            <a:off x="6646779" y="3014492"/>
            <a:ext cx="714141" cy="30008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err="1"/>
              <a:t>Pignone</a:t>
            </a:r>
            <a:r>
              <a:rPr lang="en-US" sz="675"/>
              <a:t> </a:t>
            </a:r>
            <a:r>
              <a:rPr lang="en-US" sz="675" err="1"/>
              <a:t>Compr</a:t>
            </a:r>
            <a:endParaRPr lang="en-US" sz="675"/>
          </a:p>
        </p:txBody>
      </p:sp>
      <p:sp>
        <p:nvSpPr>
          <p:cNvPr id="42" name="TextBox 41">
            <a:extLst>
              <a:ext uri="{FF2B5EF4-FFF2-40B4-BE49-F238E27FC236}">
                <a16:creationId xmlns:a16="http://schemas.microsoft.com/office/drawing/2014/main" id="{990F3EF3-5D01-4857-8088-56D145510DB5}"/>
              </a:ext>
            </a:extLst>
          </p:cNvPr>
          <p:cNvSpPr txBox="1"/>
          <p:nvPr/>
        </p:nvSpPr>
        <p:spPr>
          <a:xfrm>
            <a:off x="101630" y="3870046"/>
            <a:ext cx="1499471" cy="727122"/>
          </a:xfrm>
          <a:prstGeom prst="rect">
            <a:avLst/>
          </a:prstGeom>
          <a:noFill/>
        </p:spPr>
        <p:txBody>
          <a:bodyPr wrap="square" rtlCol="0">
            <a:spAutoFit/>
          </a:bodyPr>
          <a:lstStyle/>
          <a:p>
            <a:r>
              <a:rPr lang="en-US" sz="825"/>
              <a:t>(N) = New</a:t>
            </a:r>
          </a:p>
          <a:p>
            <a:r>
              <a:rPr lang="en-US" sz="825"/>
              <a:t>(E) = Existing, Tie-In</a:t>
            </a:r>
          </a:p>
          <a:p>
            <a:r>
              <a:rPr lang="en-US" sz="825"/>
              <a:t>(M) = Existing, Modify/Upgrade</a:t>
            </a:r>
          </a:p>
          <a:p>
            <a:r>
              <a:rPr lang="en-US" sz="825"/>
              <a:t>(C) = Cutover/Migrate</a:t>
            </a:r>
          </a:p>
        </p:txBody>
      </p:sp>
      <p:sp>
        <p:nvSpPr>
          <p:cNvPr id="43" name="TextBox 42">
            <a:extLst>
              <a:ext uri="{FF2B5EF4-FFF2-40B4-BE49-F238E27FC236}">
                <a16:creationId xmlns:a16="http://schemas.microsoft.com/office/drawing/2014/main" id="{82B16E59-A112-49FD-851E-4579C446A399}"/>
              </a:ext>
            </a:extLst>
          </p:cNvPr>
          <p:cNvSpPr txBox="1"/>
          <p:nvPr/>
        </p:nvSpPr>
        <p:spPr>
          <a:xfrm>
            <a:off x="3195201" y="4430560"/>
            <a:ext cx="462632"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(E)</a:t>
            </a:r>
          </a:p>
        </p:txBody>
      </p:sp>
      <p:sp>
        <p:nvSpPr>
          <p:cNvPr id="44" name="TextBox 43">
            <a:extLst>
              <a:ext uri="{FF2B5EF4-FFF2-40B4-BE49-F238E27FC236}">
                <a16:creationId xmlns:a16="http://schemas.microsoft.com/office/drawing/2014/main" id="{333A4618-0063-4F4A-A205-381C83CE0F80}"/>
              </a:ext>
            </a:extLst>
          </p:cNvPr>
          <p:cNvSpPr txBox="1"/>
          <p:nvPr/>
        </p:nvSpPr>
        <p:spPr>
          <a:xfrm>
            <a:off x="3201493" y="4856235"/>
            <a:ext cx="462632"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(E)</a:t>
            </a:r>
          </a:p>
        </p:txBody>
      </p:sp>
      <p:sp>
        <p:nvSpPr>
          <p:cNvPr id="45" name="TextBox 44">
            <a:extLst>
              <a:ext uri="{FF2B5EF4-FFF2-40B4-BE49-F238E27FC236}">
                <a16:creationId xmlns:a16="http://schemas.microsoft.com/office/drawing/2014/main" id="{C2E6EE13-1D5A-42CE-A662-E41D47CDDB15}"/>
              </a:ext>
            </a:extLst>
          </p:cNvPr>
          <p:cNvSpPr txBox="1"/>
          <p:nvPr/>
        </p:nvSpPr>
        <p:spPr>
          <a:xfrm>
            <a:off x="7378834" y="2819781"/>
            <a:ext cx="462632"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(E)</a:t>
            </a:r>
          </a:p>
        </p:txBody>
      </p:sp>
      <p:cxnSp>
        <p:nvCxnSpPr>
          <p:cNvPr id="46" name="Straight Arrow Connector 45">
            <a:extLst>
              <a:ext uri="{FF2B5EF4-FFF2-40B4-BE49-F238E27FC236}">
                <a16:creationId xmlns:a16="http://schemas.microsoft.com/office/drawing/2014/main" id="{9BA33D94-B1A1-4788-846F-BE6121D339E3}"/>
              </a:ext>
            </a:extLst>
          </p:cNvPr>
          <p:cNvCxnSpPr>
            <a:cxnSpLocks/>
            <a:stCxn id="38" idx="1"/>
          </p:cNvCxnSpPr>
          <p:nvPr/>
        </p:nvCxnSpPr>
        <p:spPr>
          <a:xfrm flipH="1">
            <a:off x="5594985" y="2629747"/>
            <a:ext cx="1051795" cy="1776122"/>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8FD03D8B-8FC8-42AF-BBB6-4BD8A43E5516}"/>
              </a:ext>
            </a:extLst>
          </p:cNvPr>
          <p:cNvSpPr txBox="1"/>
          <p:nvPr/>
        </p:nvSpPr>
        <p:spPr>
          <a:xfrm>
            <a:off x="2535572" y="2087427"/>
            <a:ext cx="1139657" cy="369332"/>
          </a:xfrm>
          <a:prstGeom prst="rect">
            <a:avLst/>
          </a:prstGeom>
          <a:solidFill>
            <a:schemeClr val="bg1"/>
          </a:solidFill>
          <a:ln>
            <a:solidFill>
              <a:schemeClr val="tx1"/>
            </a:solidFill>
          </a:ln>
        </p:spPr>
        <p:txBody>
          <a:bodyPr wrap="square" rtlCol="0">
            <a:spAutoFit/>
          </a:bodyPr>
          <a:lstStyle/>
          <a:p>
            <a:r>
              <a:rPr lang="en-US" sz="900" b="1"/>
              <a:t>Area 1 | 1Reformer TAR = Oct ‘25</a:t>
            </a:r>
          </a:p>
        </p:txBody>
      </p:sp>
      <p:sp>
        <p:nvSpPr>
          <p:cNvPr id="31" name="TextBox 30">
            <a:extLst>
              <a:ext uri="{FF2B5EF4-FFF2-40B4-BE49-F238E27FC236}">
                <a16:creationId xmlns:a16="http://schemas.microsoft.com/office/drawing/2014/main" id="{CF492412-FB47-4A96-8545-F2A1E3F49CBE}"/>
              </a:ext>
            </a:extLst>
          </p:cNvPr>
          <p:cNvSpPr txBox="1"/>
          <p:nvPr/>
        </p:nvSpPr>
        <p:spPr>
          <a:xfrm>
            <a:off x="2514548" y="4059620"/>
            <a:ext cx="1235372" cy="369332"/>
          </a:xfrm>
          <a:prstGeom prst="rect">
            <a:avLst/>
          </a:prstGeom>
          <a:solidFill>
            <a:schemeClr val="bg1"/>
          </a:solidFill>
          <a:ln>
            <a:solidFill>
              <a:schemeClr val="tx1"/>
            </a:solidFill>
          </a:ln>
        </p:spPr>
        <p:txBody>
          <a:bodyPr wrap="square" rtlCol="0">
            <a:spAutoFit/>
          </a:bodyPr>
          <a:lstStyle/>
          <a:p>
            <a:r>
              <a:rPr lang="en-US" sz="900" b="1"/>
              <a:t>Area 1 |FFHDS / LHU</a:t>
            </a:r>
          </a:p>
          <a:p>
            <a:r>
              <a:rPr lang="en-US" sz="900" b="1"/>
              <a:t>TAR = Oct ‘25</a:t>
            </a:r>
          </a:p>
        </p:txBody>
      </p:sp>
      <p:sp>
        <p:nvSpPr>
          <p:cNvPr id="38" name="TextBox 37">
            <a:extLst>
              <a:ext uri="{FF2B5EF4-FFF2-40B4-BE49-F238E27FC236}">
                <a16:creationId xmlns:a16="http://schemas.microsoft.com/office/drawing/2014/main" id="{D6D5802B-23C9-4D38-ADC7-F23FCD022350}"/>
              </a:ext>
            </a:extLst>
          </p:cNvPr>
          <p:cNvSpPr txBox="1"/>
          <p:nvPr/>
        </p:nvSpPr>
        <p:spPr>
          <a:xfrm>
            <a:off x="6646780" y="2445081"/>
            <a:ext cx="1194686" cy="369332"/>
          </a:xfrm>
          <a:prstGeom prst="rect">
            <a:avLst/>
          </a:prstGeom>
          <a:solidFill>
            <a:schemeClr val="bg1"/>
          </a:solidFill>
          <a:ln>
            <a:solidFill>
              <a:schemeClr val="tx1"/>
            </a:solidFill>
          </a:ln>
        </p:spPr>
        <p:txBody>
          <a:bodyPr wrap="square" rtlCol="0">
            <a:spAutoFit/>
          </a:bodyPr>
          <a:lstStyle/>
          <a:p>
            <a:r>
              <a:rPr lang="en-US" sz="900" b="1"/>
              <a:t>Area 2 | FCC</a:t>
            </a:r>
          </a:p>
          <a:p>
            <a:r>
              <a:rPr lang="en-US" sz="900" b="1"/>
              <a:t>TAR = Oct ‘25</a:t>
            </a:r>
          </a:p>
        </p:txBody>
      </p:sp>
      <p:sp>
        <p:nvSpPr>
          <p:cNvPr id="47" name="Title 1">
            <a:extLst>
              <a:ext uri="{FF2B5EF4-FFF2-40B4-BE49-F238E27FC236}">
                <a16:creationId xmlns:a16="http://schemas.microsoft.com/office/drawing/2014/main" id="{1EB3906A-0726-445B-88B1-3F2CFF1FAE87}"/>
              </a:ext>
            </a:extLst>
          </p:cNvPr>
          <p:cNvSpPr txBox="1">
            <a:spLocks/>
          </p:cNvSpPr>
          <p:nvPr/>
        </p:nvSpPr>
        <p:spPr bwMode="auto">
          <a:xfrm>
            <a:off x="381000" y="228600"/>
            <a:ext cx="8453438" cy="45719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rtl="0" eaLnBrk="1" fontAlgn="base" hangingPunct="1">
              <a:spcBef>
                <a:spcPct val="0"/>
              </a:spcBef>
              <a:spcAft>
                <a:spcPct val="0"/>
              </a:spcAft>
              <a:defRPr lang="en-US" sz="4500" b="1" baseline="0">
                <a:solidFill>
                  <a:schemeClr val="tx2"/>
                </a:solidFill>
                <a:effectLst/>
                <a:latin typeface="Tw Cen MT" pitchFamily="34" charset="0"/>
                <a:ea typeface="+mj-ea"/>
                <a:cs typeface="+mj-cs"/>
              </a:defRPr>
            </a:lvl1pPr>
            <a:lvl2pPr algn="l" rtl="0" eaLnBrk="1" fontAlgn="base" hangingPunct="1">
              <a:spcBef>
                <a:spcPct val="0"/>
              </a:spcBef>
              <a:spcAft>
                <a:spcPct val="0"/>
              </a:spcAft>
              <a:defRPr sz="3200" b="1">
                <a:solidFill>
                  <a:schemeClr val="tx2"/>
                </a:solidFill>
                <a:latin typeface="Arial" pitchFamily="34" charset="0"/>
              </a:defRPr>
            </a:lvl2pPr>
            <a:lvl3pPr algn="l" rtl="0" eaLnBrk="1" fontAlgn="base" hangingPunct="1">
              <a:spcBef>
                <a:spcPct val="0"/>
              </a:spcBef>
              <a:spcAft>
                <a:spcPct val="0"/>
              </a:spcAft>
              <a:defRPr sz="3200" b="1">
                <a:solidFill>
                  <a:schemeClr val="tx2"/>
                </a:solidFill>
                <a:latin typeface="Arial" pitchFamily="34" charset="0"/>
              </a:defRPr>
            </a:lvl3pPr>
            <a:lvl4pPr algn="l" rtl="0" eaLnBrk="1" fontAlgn="base" hangingPunct="1">
              <a:spcBef>
                <a:spcPct val="0"/>
              </a:spcBef>
              <a:spcAft>
                <a:spcPct val="0"/>
              </a:spcAft>
              <a:defRPr sz="3200" b="1">
                <a:solidFill>
                  <a:schemeClr val="tx2"/>
                </a:solidFill>
                <a:latin typeface="Arial" pitchFamily="34" charset="0"/>
              </a:defRPr>
            </a:lvl4pPr>
            <a:lvl5pPr algn="l" rtl="0" eaLnBrk="1" fontAlgn="base" hangingPunct="1">
              <a:spcBef>
                <a:spcPct val="0"/>
              </a:spcBef>
              <a:spcAft>
                <a:spcPct val="0"/>
              </a:spcAft>
              <a:defRPr sz="3200" b="1">
                <a:solidFill>
                  <a:schemeClr val="tx2"/>
                </a:solidFill>
                <a:latin typeface="Arial" pitchFamily="34" charset="0"/>
              </a:defRPr>
            </a:lvl5pPr>
            <a:lvl6pPr marL="457200" algn="l" rtl="0" eaLnBrk="1" fontAlgn="base" hangingPunct="1">
              <a:spcBef>
                <a:spcPct val="0"/>
              </a:spcBef>
              <a:spcAft>
                <a:spcPct val="0"/>
              </a:spcAft>
              <a:defRPr sz="3200" b="1">
                <a:solidFill>
                  <a:schemeClr val="tx2"/>
                </a:solidFill>
                <a:latin typeface="Arial" pitchFamily="34" charset="0"/>
              </a:defRPr>
            </a:lvl6pPr>
            <a:lvl7pPr marL="914400" algn="l" rtl="0" eaLnBrk="1" fontAlgn="base" hangingPunct="1">
              <a:spcBef>
                <a:spcPct val="0"/>
              </a:spcBef>
              <a:spcAft>
                <a:spcPct val="0"/>
              </a:spcAft>
              <a:defRPr sz="3200" b="1">
                <a:solidFill>
                  <a:schemeClr val="tx2"/>
                </a:solidFill>
                <a:latin typeface="Arial" pitchFamily="34" charset="0"/>
              </a:defRPr>
            </a:lvl7pPr>
            <a:lvl8pPr marL="1371600" algn="l" rtl="0" eaLnBrk="1" fontAlgn="base" hangingPunct="1">
              <a:spcBef>
                <a:spcPct val="0"/>
              </a:spcBef>
              <a:spcAft>
                <a:spcPct val="0"/>
              </a:spcAft>
              <a:defRPr sz="3200" b="1">
                <a:solidFill>
                  <a:schemeClr val="tx2"/>
                </a:solidFill>
                <a:latin typeface="Arial" pitchFamily="34" charset="0"/>
              </a:defRPr>
            </a:lvl8pPr>
            <a:lvl9pPr marL="1828800" algn="l" rtl="0" eaLnBrk="1" fontAlgn="base" hangingPunct="1">
              <a:spcBef>
                <a:spcPct val="0"/>
              </a:spcBef>
              <a:spcAft>
                <a:spcPct val="0"/>
              </a:spcAft>
              <a:defRPr sz="3200" b="1">
                <a:solidFill>
                  <a:schemeClr val="tx2"/>
                </a:solidFill>
                <a:latin typeface="Arial" pitchFamily="34" charset="0"/>
              </a:defRPr>
            </a:lvl9pPr>
          </a:lstStyle>
          <a:p>
            <a:pPr algn="l" defTabSz="914400"/>
            <a:r>
              <a:rPr lang="en-US" sz="2800" kern="0"/>
              <a:t>LAR3 AMP - Scope</a:t>
            </a:r>
          </a:p>
        </p:txBody>
      </p:sp>
      <p:sp>
        <p:nvSpPr>
          <p:cNvPr id="48" name="Text Placeholder 3">
            <a:extLst>
              <a:ext uri="{FF2B5EF4-FFF2-40B4-BE49-F238E27FC236}">
                <a16:creationId xmlns:a16="http://schemas.microsoft.com/office/drawing/2014/main" id="{005BBB90-C12B-41A8-B4BD-713DA4026F94}"/>
              </a:ext>
            </a:extLst>
          </p:cNvPr>
          <p:cNvSpPr txBox="1">
            <a:spLocks/>
          </p:cNvSpPr>
          <p:nvPr/>
        </p:nvSpPr>
        <p:spPr>
          <a:xfrm>
            <a:off x="313887" y="618688"/>
            <a:ext cx="8458200" cy="30480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i="1">
                <a:solidFill>
                  <a:schemeClr val="tx2"/>
                </a:solidFill>
                <a:latin typeface="+mj-lt"/>
              </a:rPr>
              <a:t>Project Plot Plan</a:t>
            </a:r>
          </a:p>
        </p:txBody>
      </p:sp>
    </p:spTree>
    <p:extLst>
      <p:ext uri="{BB962C8B-B14F-4D97-AF65-F5344CB8AC3E}">
        <p14:creationId xmlns:p14="http://schemas.microsoft.com/office/powerpoint/2010/main" val="203980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5, LAR-C  ALKY – PLCs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30</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pic>
        <p:nvPicPr>
          <p:cNvPr id="1026" name="Picture 2" descr="Automation Plc Icon, HD Png Download , Transparent Png Image ...">
            <a:extLst>
              <a:ext uri="{FF2B5EF4-FFF2-40B4-BE49-F238E27FC236}">
                <a16:creationId xmlns:a16="http://schemas.microsoft.com/office/drawing/2014/main" id="{20F1D7D7-9A49-F155-2ED8-B06CA01E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3" t="11062" r="20301" b="10317"/>
          <a:stretch/>
        </p:blipFill>
        <p:spPr bwMode="auto">
          <a:xfrm>
            <a:off x="7921789" y="331513"/>
            <a:ext cx="841211" cy="452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0BA9FD-0E49-72C7-B68A-DFF30E399616}"/>
              </a:ext>
            </a:extLst>
          </p:cNvPr>
          <p:cNvSpPr txBox="1"/>
          <p:nvPr/>
        </p:nvSpPr>
        <p:spPr>
          <a:xfrm>
            <a:off x="2269919" y="992845"/>
            <a:ext cx="4156048" cy="492443"/>
          </a:xfrm>
          <a:prstGeom prst="rect">
            <a:avLst/>
          </a:prstGeom>
          <a:noFill/>
        </p:spPr>
        <p:txBody>
          <a:bodyPr wrap="square" lIns="0" tIns="0" rIns="0" bIns="0" rtlCol="0">
            <a:spAutoFit/>
          </a:bodyPr>
          <a:lstStyle/>
          <a:p>
            <a:pPr algn="l"/>
            <a:r>
              <a:rPr lang="en-US" sz="1600">
                <a:latin typeface="+mn-lt"/>
              </a:rPr>
              <a:t>GP PLC = General Purpose (&amp; Proprietary Devices)</a:t>
            </a:r>
          </a:p>
          <a:p>
            <a:pPr algn="l"/>
            <a:r>
              <a:rPr lang="en-US" sz="1600"/>
              <a:t>SPLC = Safety PLC (e.g. Triconex)</a:t>
            </a:r>
            <a:endParaRPr lang="en-US" sz="1600">
              <a:latin typeface="+mn-lt"/>
            </a:endParaRPr>
          </a:p>
        </p:txBody>
      </p:sp>
      <p:sp>
        <p:nvSpPr>
          <p:cNvPr id="3" name="TextBox 2">
            <a:extLst>
              <a:ext uri="{FF2B5EF4-FFF2-40B4-BE49-F238E27FC236}">
                <a16:creationId xmlns:a16="http://schemas.microsoft.com/office/drawing/2014/main" id="{A36B5B33-495E-1F15-8CE2-7F8A3A562B6F}"/>
              </a:ext>
            </a:extLst>
          </p:cNvPr>
          <p:cNvSpPr txBox="1"/>
          <p:nvPr/>
        </p:nvSpPr>
        <p:spPr>
          <a:xfrm>
            <a:off x="4512462" y="1720894"/>
            <a:ext cx="4321975" cy="123110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sz="1600" b="1">
              <a:latin typeface="+mn-lt"/>
            </a:endParaRPr>
          </a:p>
          <a:p>
            <a:r>
              <a:rPr lang="en-US" sz="1600">
                <a:cs typeface="Calibri"/>
              </a:rPr>
              <a:t>AB MicroLogix 1000, No Comms</a:t>
            </a:r>
          </a:p>
          <a:p>
            <a:r>
              <a:rPr lang="en-US" sz="1600">
                <a:cs typeface="Calibri"/>
              </a:rPr>
              <a:t>AB CLX, Modbus RTU to LCN</a:t>
            </a:r>
            <a:endParaRPr lang="en-US" sz="1600">
              <a:latin typeface="+mn-lt"/>
              <a:cs typeface="Calibri"/>
            </a:endParaRPr>
          </a:p>
          <a:p>
            <a:r>
              <a:rPr lang="en-US" sz="1600">
                <a:cs typeface="Calibri"/>
              </a:rPr>
              <a:t>CCC Series 3++, Modbus RTU to LCN</a:t>
            </a:r>
          </a:p>
          <a:p>
            <a:r>
              <a:rPr lang="en-US" sz="1600">
                <a:cs typeface="Calibri"/>
              </a:rPr>
              <a:t>Triconex, Modbus RTU to LCN</a:t>
            </a:r>
          </a:p>
        </p:txBody>
      </p:sp>
      <p:sp>
        <p:nvSpPr>
          <p:cNvPr id="8" name="TextBox 7">
            <a:extLst>
              <a:ext uri="{FF2B5EF4-FFF2-40B4-BE49-F238E27FC236}">
                <a16:creationId xmlns:a16="http://schemas.microsoft.com/office/drawing/2014/main" id="{6AED460E-39EB-58F9-7E68-9E31F39F6163}"/>
              </a:ext>
            </a:extLst>
          </p:cNvPr>
          <p:cNvSpPr txBox="1"/>
          <p:nvPr/>
        </p:nvSpPr>
        <p:spPr>
          <a:xfrm>
            <a:off x="380997" y="1720895"/>
            <a:ext cx="4590497" cy="123110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PLC Equipment</a:t>
            </a:r>
          </a:p>
          <a:p>
            <a:pPr marL="342900" indent="-342900">
              <a:buFont typeface="+mj-lt"/>
              <a:buAutoNum type="arabicPeriod"/>
            </a:pPr>
            <a:r>
              <a:rPr lang="en-US" sz="1600" dirty="0"/>
              <a:t>Merox Unit Alarm PLC</a:t>
            </a:r>
            <a:endParaRPr lang="en-US" sz="1600" dirty="0">
              <a:cs typeface="Calibri"/>
            </a:endParaRPr>
          </a:p>
          <a:p>
            <a:pPr marL="342900" indent="-342900">
              <a:buFont typeface="+mj-lt"/>
              <a:buAutoNum type="arabicPeriod"/>
            </a:pPr>
            <a:r>
              <a:rPr lang="en-US" sz="1600" dirty="0" err="1"/>
              <a:t>Butamer</a:t>
            </a:r>
            <a:r>
              <a:rPr lang="en-US" sz="1600" dirty="0"/>
              <a:t> Dryer PLC</a:t>
            </a:r>
            <a:endParaRPr lang="en-US" sz="1600" dirty="0">
              <a:cs typeface="Calibri"/>
            </a:endParaRPr>
          </a:p>
          <a:p>
            <a:pPr marL="342900" indent="-342900">
              <a:buFont typeface="+mj-lt"/>
              <a:buAutoNum type="arabicPeriod"/>
            </a:pPr>
            <a:r>
              <a:rPr lang="en-US" sz="1600" dirty="0"/>
              <a:t>Alky Refrigeration Comp. CCC</a:t>
            </a:r>
            <a:endParaRPr lang="en-US" sz="1600" dirty="0">
              <a:cs typeface="Calibri"/>
            </a:endParaRPr>
          </a:p>
          <a:p>
            <a:pPr marL="342900" indent="-342900">
              <a:buAutoNum type="arabicPeriod"/>
            </a:pPr>
            <a:r>
              <a:rPr lang="en-US" sz="1600" dirty="0">
                <a:cs typeface="Calibri"/>
              </a:rPr>
              <a:t>Isom/</a:t>
            </a:r>
            <a:r>
              <a:rPr lang="en-US" sz="1600" dirty="0" err="1">
                <a:cs typeface="Calibri"/>
              </a:rPr>
              <a:t>Butamer</a:t>
            </a:r>
            <a:r>
              <a:rPr lang="en-US" sz="1600" dirty="0">
                <a:cs typeface="Calibri"/>
              </a:rPr>
              <a:t> SPLC</a:t>
            </a:r>
          </a:p>
        </p:txBody>
      </p:sp>
      <p:sp>
        <p:nvSpPr>
          <p:cNvPr id="9" name="TextBox 8">
            <a:extLst>
              <a:ext uri="{FF2B5EF4-FFF2-40B4-BE49-F238E27FC236}">
                <a16:creationId xmlns:a16="http://schemas.microsoft.com/office/drawing/2014/main" id="{E929FDE5-B0B7-3317-FA18-8DDF9911B812}"/>
              </a:ext>
            </a:extLst>
          </p:cNvPr>
          <p:cNvSpPr txBox="1"/>
          <p:nvPr/>
        </p:nvSpPr>
        <p:spPr>
          <a:xfrm>
            <a:off x="380998" y="3044226"/>
            <a:ext cx="7999522" cy="3447098"/>
          </a:xfrm>
          <a:prstGeom prst="rect">
            <a:avLst/>
          </a:prstGeom>
          <a:noFill/>
        </p:spPr>
        <p:txBody>
          <a:bodyPr wrap="square" lIns="0" tIns="0" rIns="0" bIns="0" numCol="1"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FF0000"/>
                </a:solidFill>
                <a:latin typeface="+mn-lt"/>
              </a:rPr>
              <a:t>New Scope						</a:t>
            </a:r>
          </a:p>
          <a:p>
            <a:pPr marL="342900" indent="-342900">
              <a:buAutoNum type="arabicPeriod"/>
            </a:pPr>
            <a:r>
              <a:rPr lang="en-US" sz="1600" u="sng" dirty="0">
                <a:solidFill>
                  <a:srgbClr val="FF0000"/>
                </a:solidFill>
                <a:cs typeface="Calibri"/>
              </a:rPr>
              <a:t>Merox Unit Alarm PLC</a:t>
            </a:r>
            <a:r>
              <a:rPr lang="en-US" sz="1600" dirty="0">
                <a:solidFill>
                  <a:srgbClr val="FF0000"/>
                </a:solidFill>
                <a:cs typeface="Calibri"/>
              </a:rPr>
              <a:t> – Existing PLC will be demolished and alarm panel I/O will be wired to new Alky C300. </a:t>
            </a:r>
            <a:r>
              <a:rPr lang="en-US" sz="1600" dirty="0">
                <a:solidFill>
                  <a:srgbClr val="FF0000"/>
                </a:solidFill>
                <a:ea typeface="+mn-lt"/>
                <a:cs typeface="+mn-lt"/>
              </a:rPr>
              <a:t>PLC logic will be migrated to new ALKY C300.</a:t>
            </a:r>
            <a:endParaRPr lang="en-US" sz="1600" dirty="0">
              <a:solidFill>
                <a:srgbClr val="FF0000"/>
              </a:solidFill>
              <a:cs typeface="Calibri"/>
            </a:endParaRPr>
          </a:p>
          <a:p>
            <a:pPr marL="342900" indent="-342900">
              <a:buFontTx/>
              <a:buAutoNum type="arabicPeriod"/>
            </a:pPr>
            <a:r>
              <a:rPr lang="en-US" sz="1600" u="sng" dirty="0" err="1">
                <a:solidFill>
                  <a:srgbClr val="FF0000"/>
                </a:solidFill>
                <a:ea typeface="+mn-lt"/>
                <a:cs typeface="+mn-lt"/>
              </a:rPr>
              <a:t>Butamer</a:t>
            </a:r>
            <a:r>
              <a:rPr lang="en-US" sz="1600" u="sng" dirty="0">
                <a:solidFill>
                  <a:srgbClr val="FF0000"/>
                </a:solidFill>
                <a:ea typeface="+mn-lt"/>
                <a:cs typeface="+mn-lt"/>
              </a:rPr>
              <a:t> Dryer PLC</a:t>
            </a:r>
            <a:r>
              <a:rPr lang="en-US" sz="1600" dirty="0">
                <a:solidFill>
                  <a:srgbClr val="FF0000"/>
                </a:solidFill>
                <a:ea typeface="+mn-lt"/>
                <a:cs typeface="+mn-lt"/>
              </a:rPr>
              <a:t> – PLC processor will be upgraded to latest model. Modbus communications to DCS will be converted from Modbus RTU to Modbus TCP and connected to the new Experion network. Run new fiber to support new Modbus TCP connection.</a:t>
            </a:r>
          </a:p>
          <a:p>
            <a:pPr marL="342900" indent="-342900">
              <a:buFontTx/>
              <a:buAutoNum type="arabicPeriod"/>
            </a:pPr>
            <a:r>
              <a:rPr lang="en-US" sz="1600" u="sng" dirty="0">
                <a:solidFill>
                  <a:srgbClr val="FF0000"/>
                </a:solidFill>
                <a:cs typeface="Calibri"/>
              </a:rPr>
              <a:t>Alky </a:t>
            </a:r>
            <a:r>
              <a:rPr lang="en-US" sz="1600" u="sng" dirty="0" err="1">
                <a:solidFill>
                  <a:srgbClr val="FF0000"/>
                </a:solidFill>
                <a:cs typeface="Calibri"/>
              </a:rPr>
              <a:t>Refr</a:t>
            </a:r>
            <a:r>
              <a:rPr lang="en-US" sz="1600" u="sng" dirty="0">
                <a:solidFill>
                  <a:srgbClr val="FF0000"/>
                </a:solidFill>
                <a:cs typeface="Calibri"/>
              </a:rPr>
              <a:t>. Comp CCC</a:t>
            </a:r>
            <a:r>
              <a:rPr lang="en-US" sz="1600" dirty="0">
                <a:solidFill>
                  <a:srgbClr val="FF0000"/>
                </a:solidFill>
                <a:cs typeface="Calibri"/>
              </a:rPr>
              <a:t> – Modbus communications to DCS (via PLCG) will be converted from Modbus RTU to Modbus TCP and connected to the new Experion network in LCR-6.</a:t>
            </a:r>
            <a:endParaRPr lang="en-US" sz="1600" dirty="0">
              <a:solidFill>
                <a:srgbClr val="FF0000"/>
              </a:solidFill>
              <a:latin typeface="+mn-lt"/>
              <a:cs typeface="Calibri"/>
            </a:endParaRPr>
          </a:p>
          <a:p>
            <a:pPr marL="342900" indent="-342900">
              <a:buFontTx/>
              <a:buAutoNum type="arabicPeriod"/>
            </a:pPr>
            <a:r>
              <a:rPr lang="en-US" sz="1600" u="sng" dirty="0">
                <a:solidFill>
                  <a:srgbClr val="FF0000"/>
                </a:solidFill>
                <a:ea typeface="+mn-lt"/>
                <a:cs typeface="+mn-lt"/>
              </a:rPr>
              <a:t>Isom/</a:t>
            </a:r>
            <a:r>
              <a:rPr lang="en-US" sz="1600" u="sng" dirty="0" err="1">
                <a:solidFill>
                  <a:srgbClr val="FF0000"/>
                </a:solidFill>
                <a:ea typeface="+mn-lt"/>
                <a:cs typeface="+mn-lt"/>
              </a:rPr>
              <a:t>Butamer</a:t>
            </a:r>
            <a:r>
              <a:rPr lang="en-US" sz="1600" u="sng" dirty="0">
                <a:solidFill>
                  <a:srgbClr val="FF0000"/>
                </a:solidFill>
                <a:ea typeface="+mn-lt"/>
                <a:cs typeface="+mn-lt"/>
              </a:rPr>
              <a:t> SPLC</a:t>
            </a:r>
            <a:r>
              <a:rPr lang="en-US" sz="1600" dirty="0">
                <a:solidFill>
                  <a:srgbClr val="FF0000"/>
                </a:solidFill>
                <a:cs typeface="Calibri"/>
              </a:rPr>
              <a:t> – No scope. Modbus migration to Experion will take place when the </a:t>
            </a:r>
            <a:r>
              <a:rPr lang="en-US" sz="1600" dirty="0" err="1">
                <a:solidFill>
                  <a:srgbClr val="FF0000"/>
                </a:solidFill>
                <a:cs typeface="Calibri"/>
              </a:rPr>
              <a:t>Butamer</a:t>
            </a:r>
            <a:r>
              <a:rPr lang="en-US" sz="1600" dirty="0">
                <a:solidFill>
                  <a:srgbClr val="FF0000"/>
                </a:solidFill>
                <a:cs typeface="Calibri"/>
              </a:rPr>
              <a:t> HPMs are migrated to C300.</a:t>
            </a:r>
          </a:p>
          <a:p>
            <a:pPr marL="342900" indent="-342900">
              <a:buFontTx/>
              <a:buAutoNum type="arabicPeriod"/>
            </a:pPr>
            <a:endParaRPr lang="en-US" sz="1600" dirty="0">
              <a:solidFill>
                <a:srgbClr val="FF0000"/>
              </a:solidFill>
              <a:cs typeface="Calibri"/>
            </a:endParaRPr>
          </a:p>
          <a:p>
            <a:pPr marL="342900" indent="-342900">
              <a:buFontTx/>
              <a:buAutoNum type="arabicPeriod"/>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p:txBody>
      </p:sp>
    </p:spTree>
    <p:extLst>
      <p:ext uri="{BB962C8B-B14F-4D97-AF65-F5344CB8AC3E}">
        <p14:creationId xmlns:p14="http://schemas.microsoft.com/office/powerpoint/2010/main" val="16588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7777"/>
          </a:xfrm>
        </p:spPr>
        <p:txBody>
          <a:bodyPr/>
          <a:lstStyle/>
          <a:p>
            <a:r>
              <a:rPr lang="en-US"/>
              <a:t>Area 9, LAR-C  Sulfur Unit – PLCs</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31</a:t>
            </a:fld>
            <a:endParaRPr lang="en-US"/>
          </a:p>
        </p:txBody>
      </p:sp>
      <p:sp>
        <p:nvSpPr>
          <p:cNvPr id="10" name="TextBox 9">
            <a:extLst>
              <a:ext uri="{FF2B5EF4-FFF2-40B4-BE49-F238E27FC236}">
                <a16:creationId xmlns:a16="http://schemas.microsoft.com/office/drawing/2014/main" id="{46C4A5C5-6736-F90C-D3CF-199598521F81}"/>
              </a:ext>
            </a:extLst>
          </p:cNvPr>
          <p:cNvSpPr txBox="1"/>
          <p:nvPr/>
        </p:nvSpPr>
        <p:spPr>
          <a:xfrm>
            <a:off x="380999" y="992846"/>
            <a:ext cx="2087880" cy="492443"/>
          </a:xfrm>
          <a:prstGeom prst="rect">
            <a:avLst/>
          </a:prstGeom>
          <a:noFill/>
        </p:spPr>
        <p:txBody>
          <a:bodyPr wrap="square" lIns="0" tIns="0" rIns="0" bIns="0" rtlCol="0">
            <a:spAutoFit/>
          </a:bodyPr>
          <a:lstStyle/>
          <a:p>
            <a:pPr algn="l"/>
            <a:r>
              <a:rPr lang="en-US" sz="1600">
                <a:solidFill>
                  <a:srgbClr val="FF0000"/>
                </a:solidFill>
                <a:latin typeface="+mn-lt"/>
              </a:rPr>
              <a:t>RED = New</a:t>
            </a:r>
          </a:p>
          <a:p>
            <a:pPr algn="l"/>
            <a:r>
              <a:rPr lang="en-US" sz="1600"/>
              <a:t>BLACK = Existing</a:t>
            </a:r>
            <a:endParaRPr lang="en-US" sz="1600">
              <a:latin typeface="+mn-lt"/>
            </a:endParaRPr>
          </a:p>
        </p:txBody>
      </p:sp>
      <p:pic>
        <p:nvPicPr>
          <p:cNvPr id="1026" name="Picture 2" descr="Automation Plc Icon, HD Png Download , Transparent Png Image ...">
            <a:extLst>
              <a:ext uri="{FF2B5EF4-FFF2-40B4-BE49-F238E27FC236}">
                <a16:creationId xmlns:a16="http://schemas.microsoft.com/office/drawing/2014/main" id="{20F1D7D7-9A49-F155-2ED8-B06CA01E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03" t="11062" r="20301" b="10317"/>
          <a:stretch/>
        </p:blipFill>
        <p:spPr bwMode="auto">
          <a:xfrm>
            <a:off x="7921789" y="331513"/>
            <a:ext cx="841211" cy="452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0BA9FD-0E49-72C7-B68A-DFF30E399616}"/>
              </a:ext>
            </a:extLst>
          </p:cNvPr>
          <p:cNvSpPr txBox="1"/>
          <p:nvPr/>
        </p:nvSpPr>
        <p:spPr>
          <a:xfrm>
            <a:off x="2269919" y="992845"/>
            <a:ext cx="4156048" cy="492443"/>
          </a:xfrm>
          <a:prstGeom prst="rect">
            <a:avLst/>
          </a:prstGeom>
          <a:noFill/>
        </p:spPr>
        <p:txBody>
          <a:bodyPr wrap="square" lIns="0" tIns="0" rIns="0" bIns="0" rtlCol="0">
            <a:spAutoFit/>
          </a:bodyPr>
          <a:lstStyle/>
          <a:p>
            <a:pPr algn="l"/>
            <a:r>
              <a:rPr lang="en-US" sz="1600">
                <a:latin typeface="+mn-lt"/>
              </a:rPr>
              <a:t>GP PLC = General Purpose (&amp; Proprietary Devices)</a:t>
            </a:r>
          </a:p>
          <a:p>
            <a:pPr algn="l"/>
            <a:r>
              <a:rPr lang="en-US" sz="1600"/>
              <a:t>SPLC = Safety PLC (e.g. Triconex)</a:t>
            </a:r>
            <a:endParaRPr lang="en-US" sz="1600">
              <a:latin typeface="+mn-lt"/>
            </a:endParaRPr>
          </a:p>
        </p:txBody>
      </p:sp>
      <p:sp>
        <p:nvSpPr>
          <p:cNvPr id="3" name="TextBox 2">
            <a:extLst>
              <a:ext uri="{FF2B5EF4-FFF2-40B4-BE49-F238E27FC236}">
                <a16:creationId xmlns:a16="http://schemas.microsoft.com/office/drawing/2014/main" id="{A36B5B33-495E-1F15-8CE2-7F8A3A562B6F}"/>
              </a:ext>
            </a:extLst>
          </p:cNvPr>
          <p:cNvSpPr txBox="1"/>
          <p:nvPr/>
        </p:nvSpPr>
        <p:spPr>
          <a:xfrm>
            <a:off x="4512462" y="1720894"/>
            <a:ext cx="4321975" cy="147732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sz="1600" b="1">
              <a:latin typeface="+mn-lt"/>
            </a:endParaRPr>
          </a:p>
          <a:p>
            <a:r>
              <a:rPr lang="en-US" sz="1600">
                <a:latin typeface="+mn-lt"/>
              </a:rPr>
              <a:t>AB </a:t>
            </a:r>
            <a:r>
              <a:rPr lang="en-US" sz="1600"/>
              <a:t>MicroLogix 1000, No Comms</a:t>
            </a:r>
            <a:endParaRPr lang="en-US" sz="1600">
              <a:latin typeface="+mn-lt"/>
              <a:cs typeface="Calibri"/>
            </a:endParaRPr>
          </a:p>
          <a:p>
            <a:r>
              <a:rPr lang="en-US" sz="1600">
                <a:latin typeface="+mn-lt"/>
              </a:rPr>
              <a:t>AB </a:t>
            </a:r>
            <a:r>
              <a:rPr lang="en-US" sz="1600"/>
              <a:t>SLC-5/03, No Comms</a:t>
            </a:r>
            <a:endParaRPr lang="en-US" sz="1600">
              <a:latin typeface="+mn-lt"/>
              <a:cs typeface="Calibri"/>
            </a:endParaRPr>
          </a:p>
          <a:p>
            <a:r>
              <a:rPr lang="en-US" sz="1600">
                <a:cs typeface="Calibri"/>
              </a:rPr>
              <a:t>Triconex, Modbus RTU to LCN</a:t>
            </a:r>
            <a:endParaRPr lang="en-US" sz="1600">
              <a:latin typeface="+mn-lt"/>
              <a:cs typeface="Calibri"/>
            </a:endParaRPr>
          </a:p>
          <a:p>
            <a:r>
              <a:rPr lang="en-US" sz="1600">
                <a:ea typeface="+mn-lt"/>
                <a:cs typeface="+mn-lt"/>
              </a:rPr>
              <a:t>Triconex, Modbus RTU to LCN</a:t>
            </a:r>
            <a:endParaRPr lang="en-US"/>
          </a:p>
          <a:p>
            <a:endParaRPr lang="en-US" sz="1600">
              <a:cs typeface="Calibri"/>
            </a:endParaRPr>
          </a:p>
        </p:txBody>
      </p:sp>
      <p:sp>
        <p:nvSpPr>
          <p:cNvPr id="8" name="TextBox 7">
            <a:extLst>
              <a:ext uri="{FF2B5EF4-FFF2-40B4-BE49-F238E27FC236}">
                <a16:creationId xmlns:a16="http://schemas.microsoft.com/office/drawing/2014/main" id="{6AED460E-39EB-58F9-7E68-9E31F39F6163}"/>
              </a:ext>
            </a:extLst>
          </p:cNvPr>
          <p:cNvSpPr txBox="1"/>
          <p:nvPr/>
        </p:nvSpPr>
        <p:spPr>
          <a:xfrm>
            <a:off x="380997" y="1720895"/>
            <a:ext cx="4590497" cy="147732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PLC Equipment</a:t>
            </a:r>
          </a:p>
          <a:p>
            <a:pPr marL="342900" indent="-342900">
              <a:buAutoNum type="arabicPeriod"/>
            </a:pPr>
            <a:r>
              <a:rPr lang="en-US" sz="1600" dirty="0"/>
              <a:t>SRU </a:t>
            </a:r>
            <a:r>
              <a:rPr lang="en-US" sz="1600" dirty="0">
                <a:ea typeface="+mn-lt"/>
                <a:cs typeface="+mn-lt"/>
              </a:rPr>
              <a:t>Unit Alarm PLC</a:t>
            </a:r>
            <a:endParaRPr lang="en-US" sz="1600" dirty="0">
              <a:cs typeface="Calibri"/>
            </a:endParaRPr>
          </a:p>
          <a:p>
            <a:pPr marL="342900" indent="-342900">
              <a:buFontTx/>
              <a:buAutoNum type="arabicPeriod"/>
            </a:pPr>
            <a:r>
              <a:rPr lang="en-US" sz="1600" dirty="0">
                <a:cs typeface="Calibri"/>
              </a:rPr>
              <a:t>SRU Loading Rack PLC</a:t>
            </a:r>
          </a:p>
          <a:p>
            <a:pPr marL="342900" indent="-342900">
              <a:buFontTx/>
              <a:buAutoNum type="arabicPeriod"/>
            </a:pPr>
            <a:r>
              <a:rPr lang="en-US" sz="1600" dirty="0">
                <a:cs typeface="Calibri"/>
              </a:rPr>
              <a:t>SRU TMR SYS1</a:t>
            </a:r>
          </a:p>
          <a:p>
            <a:pPr marL="342900" indent="-342900">
              <a:buFontTx/>
              <a:buAutoNum type="arabicPeriod"/>
            </a:pPr>
            <a:r>
              <a:rPr lang="en-US" sz="1600" dirty="0">
                <a:cs typeface="Calibri"/>
              </a:rPr>
              <a:t>SRU TMR SYS2</a:t>
            </a:r>
          </a:p>
          <a:p>
            <a:pPr marL="342900" indent="-342900">
              <a:buFont typeface="+mj-lt"/>
              <a:buAutoNum type="arabicPeriod"/>
            </a:pPr>
            <a:endParaRPr lang="en-US" sz="1600" dirty="0">
              <a:cs typeface="Calibri"/>
            </a:endParaRPr>
          </a:p>
        </p:txBody>
      </p:sp>
      <p:sp>
        <p:nvSpPr>
          <p:cNvPr id="9" name="TextBox 8">
            <a:extLst>
              <a:ext uri="{FF2B5EF4-FFF2-40B4-BE49-F238E27FC236}">
                <a16:creationId xmlns:a16="http://schemas.microsoft.com/office/drawing/2014/main" id="{E929FDE5-B0B7-3317-FA18-8DDF9911B812}"/>
              </a:ext>
            </a:extLst>
          </p:cNvPr>
          <p:cNvSpPr txBox="1"/>
          <p:nvPr/>
        </p:nvSpPr>
        <p:spPr>
          <a:xfrm>
            <a:off x="380998" y="3044226"/>
            <a:ext cx="7999522" cy="2708434"/>
          </a:xfrm>
          <a:prstGeom prst="rect">
            <a:avLst/>
          </a:prstGeom>
          <a:noFill/>
        </p:spPr>
        <p:txBody>
          <a:bodyPr wrap="square" lIns="0" tIns="0" rIns="0" bIns="0" numCol="1"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FF0000"/>
                </a:solidFill>
                <a:latin typeface="+mn-lt"/>
              </a:rPr>
              <a:t>New Scope						</a:t>
            </a:r>
          </a:p>
          <a:p>
            <a:pPr marL="342900" indent="-342900">
              <a:buAutoNum type="arabicPeriod"/>
            </a:pPr>
            <a:r>
              <a:rPr lang="en-US" sz="1600" dirty="0">
                <a:solidFill>
                  <a:srgbClr val="FF0000"/>
                </a:solidFill>
              </a:rPr>
              <a:t>S</a:t>
            </a:r>
            <a:r>
              <a:rPr lang="en-US" sz="1600" u="sng" dirty="0">
                <a:solidFill>
                  <a:srgbClr val="FF0000"/>
                </a:solidFill>
              </a:rPr>
              <a:t>RU Unit Alarm PLC</a:t>
            </a:r>
            <a:r>
              <a:rPr lang="en-US" sz="1600" dirty="0">
                <a:solidFill>
                  <a:srgbClr val="FF0000"/>
                </a:solidFill>
                <a:ea typeface="+mn-lt"/>
                <a:cs typeface="+mn-lt"/>
              </a:rPr>
              <a:t> - PLC hardware will be upgraded from MicroLogix 1000 to MicroLogix 1400 to address obsolescence. No DCS comms will be added.</a:t>
            </a:r>
            <a:endParaRPr lang="en-US" sz="1600" u="sng" dirty="0">
              <a:solidFill>
                <a:srgbClr val="FF0000"/>
              </a:solidFill>
              <a:cs typeface="Calibri"/>
            </a:endParaRPr>
          </a:p>
          <a:p>
            <a:pPr marL="342900" indent="-342900">
              <a:buFontTx/>
              <a:buAutoNum type="arabicPeriod"/>
            </a:pPr>
            <a:r>
              <a:rPr lang="en-US" sz="1600" u="sng" dirty="0">
                <a:solidFill>
                  <a:srgbClr val="FF0000"/>
                </a:solidFill>
                <a:cs typeface="Calibri"/>
              </a:rPr>
              <a:t>SRU Loading Rack PLC</a:t>
            </a:r>
            <a:r>
              <a:rPr lang="en-US" sz="1600" dirty="0">
                <a:solidFill>
                  <a:srgbClr val="FF0000"/>
                </a:solidFill>
                <a:cs typeface="Calibri"/>
              </a:rPr>
              <a:t> - Full</a:t>
            </a:r>
            <a:r>
              <a:rPr lang="en-US" sz="1600" dirty="0">
                <a:solidFill>
                  <a:srgbClr val="FF0000"/>
                </a:solidFill>
                <a:ea typeface="+mn-lt"/>
                <a:cs typeface="+mn-lt"/>
              </a:rPr>
              <a:t> PLC upgrade to AB ControlLogix to address obsolescence. </a:t>
            </a:r>
            <a:r>
              <a:rPr lang="en-US" sz="1600" dirty="0">
                <a:solidFill>
                  <a:srgbClr val="FF0000"/>
                </a:solidFill>
              </a:rPr>
              <a:t>No DCS comms will be added.</a:t>
            </a:r>
            <a:endParaRPr lang="en-US" sz="1600" u="sng" dirty="0">
              <a:solidFill>
                <a:srgbClr val="FF0000"/>
              </a:solidFill>
              <a:cs typeface="Calibri"/>
            </a:endParaRPr>
          </a:p>
          <a:p>
            <a:pPr marL="342900" indent="-342900">
              <a:buFontTx/>
              <a:buAutoNum type="arabicPeriod"/>
            </a:pPr>
            <a:r>
              <a:rPr lang="en-US" sz="1600" u="sng" dirty="0">
                <a:solidFill>
                  <a:srgbClr val="FF0000"/>
                </a:solidFill>
                <a:cs typeface="Calibri"/>
              </a:rPr>
              <a:t>SRU TMR SYS1</a:t>
            </a:r>
            <a:r>
              <a:rPr lang="en-US" sz="1600" dirty="0">
                <a:ea typeface="+mn-lt"/>
                <a:cs typeface="+mn-lt"/>
              </a:rPr>
              <a:t> - </a:t>
            </a:r>
            <a:r>
              <a:rPr lang="en-US" sz="1600" dirty="0">
                <a:solidFill>
                  <a:srgbClr val="FF0000"/>
                </a:solidFill>
                <a:ea typeface="+mn-lt"/>
                <a:cs typeface="+mn-lt"/>
              </a:rPr>
              <a:t>No scope. Modbus migration to Experion will take place when the SRU HPMs are migrated to C300.</a:t>
            </a:r>
          </a:p>
          <a:p>
            <a:pPr marL="342900" indent="-342900">
              <a:buFontTx/>
              <a:buAutoNum type="arabicPeriod"/>
            </a:pPr>
            <a:r>
              <a:rPr lang="en-US" sz="1600" u="sng" dirty="0">
                <a:solidFill>
                  <a:srgbClr val="FF0000"/>
                </a:solidFill>
                <a:cs typeface="Calibri"/>
              </a:rPr>
              <a:t>SRU TMR SYS2</a:t>
            </a:r>
            <a:r>
              <a:rPr lang="en-US" sz="1600" dirty="0">
                <a:ea typeface="+mn-lt"/>
                <a:cs typeface="+mn-lt"/>
              </a:rPr>
              <a:t> -</a:t>
            </a:r>
            <a:r>
              <a:rPr lang="en-US" sz="1600" dirty="0">
                <a:solidFill>
                  <a:srgbClr val="000000"/>
                </a:solidFill>
                <a:ea typeface="+mn-lt"/>
                <a:cs typeface="+mn-lt"/>
              </a:rPr>
              <a:t> </a:t>
            </a:r>
            <a:r>
              <a:rPr lang="en-US" sz="1600" dirty="0">
                <a:solidFill>
                  <a:srgbClr val="FF0000"/>
                </a:solidFill>
                <a:ea typeface="+mn-lt"/>
                <a:cs typeface="+mn-lt"/>
              </a:rPr>
              <a:t>No scope. Modbus migration to Experion will take place when the SRU HPMs are migrated to C300.</a:t>
            </a: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p:txBody>
      </p:sp>
    </p:spTree>
    <p:extLst>
      <p:ext uri="{BB962C8B-B14F-4D97-AF65-F5344CB8AC3E}">
        <p14:creationId xmlns:p14="http://schemas.microsoft.com/office/powerpoint/2010/main" val="331054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037F141-7DA2-4F62-9D59-1E81F0ADC59F}"/>
              </a:ext>
            </a:extLst>
          </p:cNvPr>
          <p:cNvSpPr>
            <a:spLocks noGrp="1"/>
          </p:cNvSpPr>
          <p:nvPr>
            <p:ph type="ctrTitle"/>
          </p:nvPr>
        </p:nvSpPr>
        <p:spPr bwMode="auto">
          <a:xfrm>
            <a:off x="355283" y="2591289"/>
            <a:ext cx="8435975" cy="11144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r>
              <a:rPr lang="en-US" sz="3800"/>
              <a:t>CARSON FIBER</a:t>
            </a:r>
          </a:p>
        </p:txBody>
      </p:sp>
      <p:sp>
        <p:nvSpPr>
          <p:cNvPr id="2" name="Slide Number Placeholder 3">
            <a:extLst>
              <a:ext uri="{FF2B5EF4-FFF2-40B4-BE49-F238E27FC236}">
                <a16:creationId xmlns:a16="http://schemas.microsoft.com/office/drawing/2014/main" id="{E1EF4499-09EB-4428-B3B6-6AB887687016}"/>
              </a:ext>
            </a:extLst>
          </p:cNvPr>
          <p:cNvSpPr txBox="1">
            <a:spLocks/>
          </p:cNvSpPr>
          <p:nvPr/>
        </p:nvSpPr>
        <p:spPr>
          <a:xfrm>
            <a:off x="8659885" y="6529392"/>
            <a:ext cx="375497" cy="18093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27C0B-57E8-470C-889C-315E741D0591}" type="slidenum">
              <a:rPr lang="en-US" sz="1400" smtClean="0"/>
              <a:pPr/>
              <a:t>32</a:t>
            </a:fld>
            <a:endParaRPr lang="en-US" sz="1400">
              <a:cs typeface="Calibri"/>
            </a:endParaRPr>
          </a:p>
        </p:txBody>
      </p:sp>
      <p:sp>
        <p:nvSpPr>
          <p:cNvPr id="4" name="Rectangle 3">
            <a:extLst>
              <a:ext uri="{FF2B5EF4-FFF2-40B4-BE49-F238E27FC236}">
                <a16:creationId xmlns:a16="http://schemas.microsoft.com/office/drawing/2014/main" id="{3D6A94AE-E3C2-435A-AEF5-09A5A168724F}"/>
              </a:ext>
            </a:extLst>
          </p:cNvPr>
          <p:cNvSpPr/>
          <p:nvPr/>
        </p:nvSpPr>
        <p:spPr>
          <a:xfrm>
            <a:off x="3784188" y="6460960"/>
            <a:ext cx="1575624" cy="369332"/>
          </a:xfrm>
          <a:prstGeom prst="rect">
            <a:avLst/>
          </a:prstGeom>
        </p:spPr>
        <p:txBody>
          <a:bodyPr wrap="none">
            <a:spAutoFit/>
          </a:bodyPr>
          <a:lstStyle/>
          <a:p>
            <a:r>
              <a:rPr lang="en-US">
                <a:solidFill>
                  <a:srgbClr val="000000">
                    <a:tint val="75000"/>
                  </a:srgbClr>
                </a:solidFill>
              </a:rPr>
              <a:t>CONFIDENTIAL</a:t>
            </a:r>
          </a:p>
        </p:txBody>
      </p:sp>
    </p:spTree>
    <p:extLst>
      <p:ext uri="{BB962C8B-B14F-4D97-AF65-F5344CB8AC3E}">
        <p14:creationId xmlns:p14="http://schemas.microsoft.com/office/powerpoint/2010/main" val="3189745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4801"/>
          </a:xfrm>
        </p:spPr>
        <p:txBody>
          <a:bodyPr wrap="square" anchor="t">
            <a:normAutofit/>
          </a:bodyPr>
          <a:lstStyle/>
          <a:p>
            <a:pPr>
              <a:spcAft>
                <a:spcPts val="600"/>
              </a:spcAft>
            </a:pPr>
            <a:r>
              <a:rPr lang="en-US">
                <a:latin typeface="Tw Cen MT"/>
              </a:rPr>
              <a:t>Carson, Fiber</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33</a:t>
            </a:fld>
            <a:endParaRPr lang="en-US"/>
          </a:p>
        </p:txBody>
      </p:sp>
      <p:pic>
        <p:nvPicPr>
          <p:cNvPr id="14" name="Picture 14" descr="Table&#10;&#10;Description automatically generated">
            <a:extLst>
              <a:ext uri="{FF2B5EF4-FFF2-40B4-BE49-F238E27FC236}">
                <a16:creationId xmlns:a16="http://schemas.microsoft.com/office/drawing/2014/main" id="{A2B236FE-83A3-D2B0-FD5A-B801900E63A3}"/>
              </a:ext>
            </a:extLst>
          </p:cNvPr>
          <p:cNvPicPr>
            <a:picLocks noChangeAspect="1"/>
          </p:cNvPicPr>
          <p:nvPr/>
        </p:nvPicPr>
        <p:blipFill>
          <a:blip r:embed="rId2"/>
          <a:stretch>
            <a:fillRect/>
          </a:stretch>
        </p:blipFill>
        <p:spPr>
          <a:xfrm>
            <a:off x="997576" y="2978673"/>
            <a:ext cx="6228848" cy="3180709"/>
          </a:xfrm>
          <a:prstGeom prst="rect">
            <a:avLst/>
          </a:prstGeom>
        </p:spPr>
      </p:pic>
      <p:sp>
        <p:nvSpPr>
          <p:cNvPr id="6" name="TextBox 5">
            <a:extLst>
              <a:ext uri="{FF2B5EF4-FFF2-40B4-BE49-F238E27FC236}">
                <a16:creationId xmlns:a16="http://schemas.microsoft.com/office/drawing/2014/main" id="{E4CA230A-5459-C96F-A054-8BE0CF63A8D8}"/>
              </a:ext>
            </a:extLst>
          </p:cNvPr>
          <p:cNvSpPr txBox="1"/>
          <p:nvPr/>
        </p:nvSpPr>
        <p:spPr>
          <a:xfrm>
            <a:off x="327659" y="1120358"/>
            <a:ext cx="8017277" cy="738664"/>
          </a:xfrm>
          <a:prstGeom prst="rect">
            <a:avLst/>
          </a:prstGeom>
          <a:noFill/>
        </p:spPr>
        <p:txBody>
          <a:bodyPr wrap="square" lIns="0" tIns="0" rIns="0" bIns="0" rtlCol="0">
            <a:spAutoFit/>
          </a:bodyPr>
          <a:lstStyle/>
          <a:p>
            <a:pPr algn="l"/>
            <a:r>
              <a:rPr lang="en-US" sz="1600" b="1">
                <a:latin typeface="+mn-lt"/>
              </a:rPr>
              <a:t>As Found </a:t>
            </a:r>
          </a:p>
          <a:p>
            <a:pPr marL="285750" indent="-285750" algn="l">
              <a:buFont typeface="Arial" panose="020B0604020202020204" pitchFamily="34" charset="0"/>
              <a:buChar char="•"/>
            </a:pPr>
            <a:r>
              <a:rPr lang="en-US" sz="1600"/>
              <a:t>Existing blown fiber infrastructure (tube bundles and blown fiber) installed by LAR-1/LARB</a:t>
            </a:r>
            <a:endParaRPr lang="en-US" sz="1600">
              <a:latin typeface="+mn-lt"/>
            </a:endParaRPr>
          </a:p>
          <a:p>
            <a:pPr marL="742950" lvl="1" indent="-285750">
              <a:buFont typeface="Arial" panose="020B0604020202020204" pitchFamily="34" charset="0"/>
              <a:buChar char="•"/>
            </a:pPr>
            <a:endParaRPr lang="en-US" sz="1600">
              <a:latin typeface="+mn-lt"/>
            </a:endParaRPr>
          </a:p>
        </p:txBody>
      </p:sp>
      <p:sp>
        <p:nvSpPr>
          <p:cNvPr id="7" name="TextBox 6">
            <a:extLst>
              <a:ext uri="{FF2B5EF4-FFF2-40B4-BE49-F238E27FC236}">
                <a16:creationId xmlns:a16="http://schemas.microsoft.com/office/drawing/2014/main" id="{D263DCD8-2C28-9F0C-F5B5-6F54CA1073A6}"/>
              </a:ext>
            </a:extLst>
          </p:cNvPr>
          <p:cNvSpPr txBox="1"/>
          <p:nvPr/>
        </p:nvSpPr>
        <p:spPr>
          <a:xfrm>
            <a:off x="243577" y="1770219"/>
            <a:ext cx="7901199" cy="1077218"/>
          </a:xfrm>
          <a:prstGeom prst="rect">
            <a:avLst/>
          </a:prstGeom>
          <a:noFill/>
        </p:spPr>
        <p:txBody>
          <a:bodyPr wrap="square">
            <a:spAutoFit/>
          </a:bodyPr>
          <a:lstStyle/>
          <a:p>
            <a:pPr algn="l"/>
            <a:r>
              <a:rPr lang="en-US" sz="1600" b="1" dirty="0">
                <a:solidFill>
                  <a:srgbClr val="FF0000"/>
                </a:solidFill>
                <a:latin typeface="+mn-lt"/>
              </a:rPr>
              <a:t>New Scope</a:t>
            </a:r>
          </a:p>
          <a:p>
            <a:pPr marL="742950" lvl="1" indent="-285750">
              <a:buFont typeface="Arial" panose="020B0604020202020204" pitchFamily="34" charset="0"/>
              <a:buChar char="•"/>
            </a:pPr>
            <a:r>
              <a:rPr lang="en-US" sz="1600" dirty="0">
                <a:solidFill>
                  <a:srgbClr val="FF0000"/>
                </a:solidFill>
              </a:rPr>
              <a:t>Install new conduit, tube bundles, patch panels, and blown fiber as indicated below</a:t>
            </a:r>
          </a:p>
          <a:p>
            <a:pPr marL="742950" lvl="1" indent="-285750">
              <a:buFont typeface="Arial" panose="020B0604020202020204" pitchFamily="34" charset="0"/>
              <a:buChar char="•"/>
            </a:pPr>
            <a:r>
              <a:rPr lang="en-US" sz="1600" dirty="0">
                <a:solidFill>
                  <a:srgbClr val="FF0000"/>
                </a:solidFill>
              </a:rPr>
              <a:t>Blowing new fibers into existing fiber infrastructure (conduit and tube bundles) where possible.</a:t>
            </a:r>
          </a:p>
        </p:txBody>
      </p:sp>
    </p:spTree>
    <p:extLst>
      <p:ext uri="{BB962C8B-B14F-4D97-AF65-F5344CB8AC3E}">
        <p14:creationId xmlns:p14="http://schemas.microsoft.com/office/powerpoint/2010/main" val="394226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4801"/>
          </a:xfrm>
        </p:spPr>
        <p:txBody>
          <a:bodyPr wrap="square" anchor="t">
            <a:normAutofit/>
          </a:bodyPr>
          <a:lstStyle/>
          <a:p>
            <a:pPr>
              <a:spcAft>
                <a:spcPts val="600"/>
              </a:spcAft>
            </a:pPr>
            <a:r>
              <a:rPr lang="en-US">
                <a:latin typeface="Tw Cen MT"/>
              </a:rPr>
              <a:t>Carson, Fiber</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34</a:t>
            </a:fld>
            <a:endParaRPr lang="en-US"/>
          </a:p>
        </p:txBody>
      </p:sp>
      <p:pic>
        <p:nvPicPr>
          <p:cNvPr id="9" name="Picture 9" descr="Diagram&#10;&#10;Description automatically generated">
            <a:extLst>
              <a:ext uri="{FF2B5EF4-FFF2-40B4-BE49-F238E27FC236}">
                <a16:creationId xmlns:a16="http://schemas.microsoft.com/office/drawing/2014/main" id="{89CF147D-EE37-D157-2C4D-6230AAF60A61}"/>
              </a:ext>
            </a:extLst>
          </p:cNvPr>
          <p:cNvPicPr>
            <a:picLocks noChangeAspect="1"/>
          </p:cNvPicPr>
          <p:nvPr/>
        </p:nvPicPr>
        <p:blipFill>
          <a:blip r:embed="rId2"/>
          <a:stretch>
            <a:fillRect/>
          </a:stretch>
        </p:blipFill>
        <p:spPr>
          <a:xfrm>
            <a:off x="849876" y="990486"/>
            <a:ext cx="7849828" cy="5135126"/>
          </a:xfrm>
          <a:prstGeom prst="rect">
            <a:avLst/>
          </a:prstGeom>
        </p:spPr>
      </p:pic>
    </p:spTree>
    <p:extLst>
      <p:ext uri="{BB962C8B-B14F-4D97-AF65-F5344CB8AC3E}">
        <p14:creationId xmlns:p14="http://schemas.microsoft.com/office/powerpoint/2010/main" val="74625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037F141-7DA2-4F62-9D59-1E81F0ADC59F}"/>
              </a:ext>
            </a:extLst>
          </p:cNvPr>
          <p:cNvSpPr>
            <a:spLocks noGrp="1"/>
          </p:cNvSpPr>
          <p:nvPr>
            <p:ph type="ctrTitle"/>
          </p:nvPr>
        </p:nvSpPr>
        <p:spPr bwMode="auto">
          <a:xfrm>
            <a:off x="355283" y="2591289"/>
            <a:ext cx="8435975" cy="11144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r>
              <a:rPr lang="en-US" sz="3800"/>
              <a:t>CARSON-TO-WILMINGTON FIBER</a:t>
            </a:r>
          </a:p>
        </p:txBody>
      </p:sp>
      <p:sp>
        <p:nvSpPr>
          <p:cNvPr id="2" name="Slide Number Placeholder 3">
            <a:extLst>
              <a:ext uri="{FF2B5EF4-FFF2-40B4-BE49-F238E27FC236}">
                <a16:creationId xmlns:a16="http://schemas.microsoft.com/office/drawing/2014/main" id="{E1EF4499-09EB-4428-B3B6-6AB887687016}"/>
              </a:ext>
            </a:extLst>
          </p:cNvPr>
          <p:cNvSpPr txBox="1">
            <a:spLocks/>
          </p:cNvSpPr>
          <p:nvPr/>
        </p:nvSpPr>
        <p:spPr>
          <a:xfrm>
            <a:off x="8659885" y="6529392"/>
            <a:ext cx="375497" cy="18093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27C0B-57E8-470C-889C-315E741D0591}" type="slidenum">
              <a:rPr lang="en-US" sz="1400" smtClean="0"/>
              <a:pPr/>
              <a:t>35</a:t>
            </a:fld>
            <a:endParaRPr lang="en-US" sz="1400">
              <a:cs typeface="Calibri"/>
            </a:endParaRPr>
          </a:p>
        </p:txBody>
      </p:sp>
      <p:sp>
        <p:nvSpPr>
          <p:cNvPr id="4" name="Rectangle 3">
            <a:extLst>
              <a:ext uri="{FF2B5EF4-FFF2-40B4-BE49-F238E27FC236}">
                <a16:creationId xmlns:a16="http://schemas.microsoft.com/office/drawing/2014/main" id="{3D6A94AE-E3C2-435A-AEF5-09A5A168724F}"/>
              </a:ext>
            </a:extLst>
          </p:cNvPr>
          <p:cNvSpPr/>
          <p:nvPr/>
        </p:nvSpPr>
        <p:spPr>
          <a:xfrm>
            <a:off x="3784188" y="6460960"/>
            <a:ext cx="1575624" cy="369332"/>
          </a:xfrm>
          <a:prstGeom prst="rect">
            <a:avLst/>
          </a:prstGeom>
        </p:spPr>
        <p:txBody>
          <a:bodyPr wrap="none">
            <a:spAutoFit/>
          </a:bodyPr>
          <a:lstStyle/>
          <a:p>
            <a:r>
              <a:rPr lang="en-US">
                <a:solidFill>
                  <a:srgbClr val="000000">
                    <a:tint val="75000"/>
                  </a:srgbClr>
                </a:solidFill>
              </a:rPr>
              <a:t>CONFIDENTIAL</a:t>
            </a:r>
          </a:p>
        </p:txBody>
      </p:sp>
    </p:spTree>
    <p:extLst>
      <p:ext uri="{BB962C8B-B14F-4D97-AF65-F5344CB8AC3E}">
        <p14:creationId xmlns:p14="http://schemas.microsoft.com/office/powerpoint/2010/main" val="197837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304801"/>
          </a:xfrm>
        </p:spPr>
        <p:txBody>
          <a:bodyPr wrap="square" anchor="t">
            <a:normAutofit/>
          </a:bodyPr>
          <a:lstStyle/>
          <a:p>
            <a:pPr>
              <a:spcAft>
                <a:spcPts val="600"/>
              </a:spcAft>
            </a:pPr>
            <a:r>
              <a:rPr lang="en-US"/>
              <a:t>Carson-to-Wilmington Fiber</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36</a:t>
            </a:fld>
            <a:endParaRPr lang="en-US"/>
          </a:p>
        </p:txBody>
      </p:sp>
      <p:sp>
        <p:nvSpPr>
          <p:cNvPr id="7" name="TextBox 6">
            <a:extLst>
              <a:ext uri="{FF2B5EF4-FFF2-40B4-BE49-F238E27FC236}">
                <a16:creationId xmlns:a16="http://schemas.microsoft.com/office/drawing/2014/main" id="{82511E5C-9B06-75B7-60B9-43A5456698F0}"/>
              </a:ext>
            </a:extLst>
          </p:cNvPr>
          <p:cNvSpPr txBox="1"/>
          <p:nvPr/>
        </p:nvSpPr>
        <p:spPr>
          <a:xfrm>
            <a:off x="327660" y="1120358"/>
            <a:ext cx="4017468" cy="1231106"/>
          </a:xfrm>
          <a:prstGeom prst="rect">
            <a:avLst/>
          </a:prstGeom>
          <a:noFill/>
        </p:spPr>
        <p:txBody>
          <a:bodyPr wrap="square" lIns="0" tIns="0" rIns="0" bIns="0" rtlCol="0">
            <a:spAutoFit/>
          </a:bodyPr>
          <a:lstStyle/>
          <a:p>
            <a:pPr algn="l"/>
            <a:r>
              <a:rPr lang="en-US" sz="1600" b="1" dirty="0">
                <a:latin typeface="+mn-lt"/>
              </a:rPr>
              <a:t>As Found </a:t>
            </a:r>
          </a:p>
          <a:p>
            <a:pPr marL="285750" indent="-285750" algn="l">
              <a:buFont typeface="Arial" panose="020B0604020202020204" pitchFamily="34" charset="0"/>
              <a:buChar char="•"/>
            </a:pPr>
            <a:r>
              <a:rPr lang="en-US" sz="1600" dirty="0">
                <a:latin typeface="+mn-lt"/>
              </a:rPr>
              <a:t>Site-to-site fiber installed by LASR project – routed via new power poles</a:t>
            </a:r>
          </a:p>
          <a:p>
            <a:pPr marL="285750" indent="-285750" algn="l">
              <a:buFont typeface="Arial" panose="020B0604020202020204" pitchFamily="34" charset="0"/>
              <a:buChar char="•"/>
            </a:pPr>
            <a:r>
              <a:rPr lang="en-US" sz="1600" dirty="0"/>
              <a:t>LARIC tunnel – can be used to route new fiber between Carson and Wilmington</a:t>
            </a:r>
            <a:r>
              <a:rPr lang="en-US" sz="1600" dirty="0">
                <a:latin typeface="+mn-lt"/>
              </a:rPr>
              <a:t> </a:t>
            </a:r>
          </a:p>
        </p:txBody>
      </p:sp>
      <p:sp>
        <p:nvSpPr>
          <p:cNvPr id="8" name="TextBox 7">
            <a:extLst>
              <a:ext uri="{FF2B5EF4-FFF2-40B4-BE49-F238E27FC236}">
                <a16:creationId xmlns:a16="http://schemas.microsoft.com/office/drawing/2014/main" id="{9E6352FD-901D-0958-E8B2-625E56867368}"/>
              </a:ext>
            </a:extLst>
          </p:cNvPr>
          <p:cNvSpPr txBox="1"/>
          <p:nvPr/>
        </p:nvSpPr>
        <p:spPr>
          <a:xfrm>
            <a:off x="159757" y="2632135"/>
            <a:ext cx="4109170" cy="2862322"/>
          </a:xfrm>
          <a:prstGeom prst="rect">
            <a:avLst/>
          </a:prstGeom>
          <a:noFill/>
        </p:spPr>
        <p:txBody>
          <a:bodyPr wrap="square">
            <a:spAutoFit/>
          </a:bodyPr>
          <a:lstStyle/>
          <a:p>
            <a:pPr algn="l"/>
            <a:r>
              <a:rPr lang="en-US" b="1" dirty="0">
                <a:solidFill>
                  <a:srgbClr val="FF0000"/>
                </a:solidFill>
                <a:latin typeface="+mn-lt"/>
              </a:rPr>
              <a:t>New Scope</a:t>
            </a:r>
          </a:p>
          <a:p>
            <a:pPr marL="742950" lvl="1" indent="-285750">
              <a:buFont typeface="Arial" panose="020B0604020202020204" pitchFamily="34" charset="0"/>
              <a:buChar char="•"/>
            </a:pPr>
            <a:r>
              <a:rPr lang="en-US" dirty="0">
                <a:solidFill>
                  <a:srgbClr val="FF0000"/>
                </a:solidFill>
              </a:rPr>
              <a:t>Install new Site-to-Site fiber infrastructure to support future separation of A and B </a:t>
            </a:r>
            <a:r>
              <a:rPr lang="en-US" sz="1600" dirty="0">
                <a:solidFill>
                  <a:srgbClr val="FF0000"/>
                </a:solidFill>
              </a:rPr>
              <a:t>networks</a:t>
            </a:r>
            <a:r>
              <a:rPr lang="en-US" dirty="0">
                <a:solidFill>
                  <a:srgbClr val="FF0000"/>
                </a:solidFill>
              </a:rPr>
              <a:t> geographically into Carson and Wilmington </a:t>
            </a:r>
          </a:p>
          <a:p>
            <a:pPr marL="742950" lvl="1" indent="-285750">
              <a:buFont typeface="Arial" panose="020B0604020202020204" pitchFamily="34" charset="0"/>
              <a:buChar char="•"/>
            </a:pPr>
            <a:r>
              <a:rPr lang="en-US" dirty="0">
                <a:solidFill>
                  <a:srgbClr val="FF0000"/>
                </a:solidFill>
              </a:rPr>
              <a:t>LARIC tunnel will be “primary –A” network</a:t>
            </a:r>
          </a:p>
          <a:p>
            <a:pPr marL="742950" lvl="1" indent="-285750">
              <a:buFont typeface="Arial" panose="020B0604020202020204" pitchFamily="34" charset="0"/>
              <a:buChar char="•"/>
            </a:pPr>
            <a:r>
              <a:rPr lang="en-US" dirty="0">
                <a:solidFill>
                  <a:srgbClr val="FF0000"/>
                </a:solidFill>
              </a:rPr>
              <a:t>LASR will be “secondary – B” network</a:t>
            </a:r>
          </a:p>
        </p:txBody>
      </p:sp>
      <p:pic>
        <p:nvPicPr>
          <p:cNvPr id="9" name="Picture 8">
            <a:extLst>
              <a:ext uri="{FF2B5EF4-FFF2-40B4-BE49-F238E27FC236}">
                <a16:creationId xmlns:a16="http://schemas.microsoft.com/office/drawing/2014/main" id="{60DCBBC8-64E4-8494-59D8-7DA67EE176FD}"/>
              </a:ext>
            </a:extLst>
          </p:cNvPr>
          <p:cNvPicPr>
            <a:picLocks noChangeAspect="1"/>
          </p:cNvPicPr>
          <p:nvPr/>
        </p:nvPicPr>
        <p:blipFill>
          <a:blip r:embed="rId2"/>
          <a:stretch>
            <a:fillRect/>
          </a:stretch>
        </p:blipFill>
        <p:spPr>
          <a:xfrm>
            <a:off x="4607719" y="647699"/>
            <a:ext cx="4081233" cy="5327693"/>
          </a:xfrm>
          <a:prstGeom prst="rect">
            <a:avLst/>
          </a:prstGeom>
          <a:noFill/>
        </p:spPr>
      </p:pic>
    </p:spTree>
    <p:extLst>
      <p:ext uri="{BB962C8B-B14F-4D97-AF65-F5344CB8AC3E}">
        <p14:creationId xmlns:p14="http://schemas.microsoft.com/office/powerpoint/2010/main" val="224408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037F141-7DA2-4F62-9D59-1E81F0ADC59F}"/>
              </a:ext>
            </a:extLst>
          </p:cNvPr>
          <p:cNvSpPr>
            <a:spLocks noGrp="1"/>
          </p:cNvSpPr>
          <p:nvPr>
            <p:ph type="ctrTitle"/>
          </p:nvPr>
        </p:nvSpPr>
        <p:spPr bwMode="auto">
          <a:xfrm>
            <a:off x="355283" y="2591289"/>
            <a:ext cx="8435975" cy="11144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r>
              <a:rPr lang="en-US" sz="3800"/>
              <a:t>WILMINGTON SLIDES</a:t>
            </a:r>
          </a:p>
        </p:txBody>
      </p:sp>
      <p:sp>
        <p:nvSpPr>
          <p:cNvPr id="2" name="Slide Number Placeholder 3">
            <a:extLst>
              <a:ext uri="{FF2B5EF4-FFF2-40B4-BE49-F238E27FC236}">
                <a16:creationId xmlns:a16="http://schemas.microsoft.com/office/drawing/2014/main" id="{E1EF4499-09EB-4428-B3B6-6AB887687016}"/>
              </a:ext>
            </a:extLst>
          </p:cNvPr>
          <p:cNvSpPr txBox="1">
            <a:spLocks/>
          </p:cNvSpPr>
          <p:nvPr/>
        </p:nvSpPr>
        <p:spPr>
          <a:xfrm>
            <a:off x="8659885" y="6529392"/>
            <a:ext cx="375497" cy="18093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27C0B-57E8-470C-889C-315E741D0591}" type="slidenum">
              <a:rPr lang="en-US" sz="1400" smtClean="0"/>
              <a:pPr/>
              <a:t>37</a:t>
            </a:fld>
            <a:endParaRPr lang="en-US" sz="1400">
              <a:cs typeface="Calibri"/>
            </a:endParaRPr>
          </a:p>
        </p:txBody>
      </p:sp>
      <p:sp>
        <p:nvSpPr>
          <p:cNvPr id="4" name="Rectangle 3">
            <a:extLst>
              <a:ext uri="{FF2B5EF4-FFF2-40B4-BE49-F238E27FC236}">
                <a16:creationId xmlns:a16="http://schemas.microsoft.com/office/drawing/2014/main" id="{3D6A94AE-E3C2-435A-AEF5-09A5A168724F}"/>
              </a:ext>
            </a:extLst>
          </p:cNvPr>
          <p:cNvSpPr/>
          <p:nvPr/>
        </p:nvSpPr>
        <p:spPr>
          <a:xfrm>
            <a:off x="3784188" y="6460960"/>
            <a:ext cx="1575624" cy="369332"/>
          </a:xfrm>
          <a:prstGeom prst="rect">
            <a:avLst/>
          </a:prstGeom>
        </p:spPr>
        <p:txBody>
          <a:bodyPr wrap="none">
            <a:spAutoFit/>
          </a:bodyPr>
          <a:lstStyle/>
          <a:p>
            <a:r>
              <a:rPr lang="en-US">
                <a:solidFill>
                  <a:srgbClr val="000000">
                    <a:tint val="75000"/>
                  </a:srgbClr>
                </a:solidFill>
              </a:rPr>
              <a:t>CONFIDENTIAL</a:t>
            </a:r>
          </a:p>
        </p:txBody>
      </p:sp>
    </p:spTree>
    <p:extLst>
      <p:ext uri="{BB962C8B-B14F-4D97-AF65-F5344CB8AC3E}">
        <p14:creationId xmlns:p14="http://schemas.microsoft.com/office/powerpoint/2010/main" val="2615092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a:t>Area 7, WHCU Heater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38</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525637" y="1720894"/>
            <a:ext cx="4142874" cy="64633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latin typeface="+mn-lt"/>
              </a:rPr>
              <a:t>As Found </a:t>
            </a:r>
          </a:p>
          <a:p>
            <a:pPr algn="l"/>
            <a:r>
              <a:rPr lang="en-US" sz="1400">
                <a:latin typeface="+mn-lt"/>
              </a:rPr>
              <a:t>All heaters have trips in existing unit SPLC </a:t>
            </a:r>
          </a:p>
          <a:p>
            <a:pPr algn="l"/>
            <a:r>
              <a:rPr lang="en-US" sz="1400">
                <a:latin typeface="+mn-lt"/>
              </a:rPr>
              <a:t>(HW Safety Manager)</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1292662"/>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dirty="0"/>
              <a:t>Equipment</a:t>
            </a:r>
          </a:p>
          <a:p>
            <a:pPr marL="342900" indent="-342900">
              <a:buFont typeface="+mj-lt"/>
              <a:buAutoNum type="arabicPeriod"/>
            </a:pPr>
            <a:r>
              <a:rPr lang="en-US" sz="1400" dirty="0">
                <a:latin typeface="+mn-lt"/>
              </a:rPr>
              <a:t>Reactor #1 H</a:t>
            </a:r>
            <a:r>
              <a:rPr lang="en-US" sz="1400" baseline="-25000" dirty="0">
                <a:latin typeface="+mn-lt"/>
              </a:rPr>
              <a:t>2</a:t>
            </a:r>
            <a:r>
              <a:rPr lang="en-US" sz="1400" dirty="0">
                <a:latin typeface="+mn-lt"/>
              </a:rPr>
              <a:t> Heater (H-300)</a:t>
            </a:r>
          </a:p>
          <a:p>
            <a:pPr marL="342900" indent="-342900">
              <a:buFont typeface="+mj-lt"/>
              <a:buAutoNum type="arabicPeriod"/>
            </a:pPr>
            <a:r>
              <a:rPr lang="en-US" sz="1400" dirty="0">
                <a:latin typeface="+mn-lt"/>
              </a:rPr>
              <a:t>Reactor #2 H</a:t>
            </a:r>
            <a:r>
              <a:rPr lang="en-US" sz="1400" baseline="-25000" dirty="0">
                <a:latin typeface="+mn-lt"/>
              </a:rPr>
              <a:t>2</a:t>
            </a:r>
            <a:r>
              <a:rPr lang="en-US" sz="1400" dirty="0">
                <a:latin typeface="+mn-lt"/>
              </a:rPr>
              <a:t> Heater (H-301)</a:t>
            </a:r>
          </a:p>
          <a:p>
            <a:pPr marL="342900" indent="-342900">
              <a:buFont typeface="+mj-lt"/>
              <a:buAutoNum type="arabicPeriod"/>
            </a:pPr>
            <a:r>
              <a:rPr lang="en-US" sz="1400" dirty="0">
                <a:latin typeface="+mn-lt"/>
              </a:rPr>
              <a:t>Reactor #3 H</a:t>
            </a:r>
            <a:r>
              <a:rPr lang="en-US" sz="1400" baseline="-25000" dirty="0">
                <a:latin typeface="+mn-lt"/>
              </a:rPr>
              <a:t>2</a:t>
            </a:r>
            <a:r>
              <a:rPr lang="en-US" sz="1400" dirty="0">
                <a:latin typeface="+mn-lt"/>
              </a:rPr>
              <a:t> Heater (H-302)</a:t>
            </a:r>
          </a:p>
          <a:p>
            <a:pPr marL="342900" indent="-342900">
              <a:buFont typeface="+mj-lt"/>
              <a:buAutoNum type="arabicPeriod"/>
            </a:pPr>
            <a:r>
              <a:rPr lang="en-US" sz="1400" dirty="0"/>
              <a:t>2</a:t>
            </a:r>
            <a:r>
              <a:rPr lang="en-US" sz="1400" baseline="30000" dirty="0"/>
              <a:t>nd</a:t>
            </a:r>
            <a:r>
              <a:rPr lang="en-US" sz="1400" dirty="0"/>
              <a:t> Stage Charge Heater (H-303)</a:t>
            </a:r>
          </a:p>
          <a:p>
            <a:pPr marL="342900" indent="-342900">
              <a:buFont typeface="+mj-lt"/>
              <a:buAutoNum type="arabicPeriod"/>
            </a:pPr>
            <a:r>
              <a:rPr lang="en-US" sz="1400" dirty="0"/>
              <a:t>Fractionator Reboiler Heater (H-304)</a:t>
            </a:r>
          </a:p>
        </p:txBody>
      </p:sp>
      <p:sp>
        <p:nvSpPr>
          <p:cNvPr id="8" name="TextBox 7">
            <a:extLst>
              <a:ext uri="{FF2B5EF4-FFF2-40B4-BE49-F238E27FC236}">
                <a16:creationId xmlns:a16="http://schemas.microsoft.com/office/drawing/2014/main" id="{141949BB-B85C-F5B6-AAC0-994B41ACB48A}"/>
              </a:ext>
            </a:extLst>
          </p:cNvPr>
          <p:cNvSpPr txBox="1"/>
          <p:nvPr/>
        </p:nvSpPr>
        <p:spPr>
          <a:xfrm>
            <a:off x="304801" y="3182302"/>
            <a:ext cx="8287513" cy="323165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dirty="0">
                <a:solidFill>
                  <a:srgbClr val="FF0000"/>
                </a:solidFill>
                <a:latin typeface="+mn-lt"/>
              </a:rPr>
              <a:t>New Scope</a:t>
            </a:r>
          </a:p>
          <a:p>
            <a:pPr marL="285750" indent="-285750" algn="l">
              <a:buFont typeface="Arial" panose="020B0604020202020204" pitchFamily="34" charset="0"/>
              <a:buChar char="•"/>
            </a:pPr>
            <a:r>
              <a:rPr lang="en-US" sz="1400" dirty="0">
                <a:solidFill>
                  <a:srgbClr val="FF0000"/>
                </a:solidFill>
                <a:latin typeface="+mn-lt"/>
              </a:rPr>
              <a:t>Applies to all heaters (H-300/301/302/303/304)</a:t>
            </a:r>
          </a:p>
          <a:p>
            <a:pPr marL="742950" lvl="1" indent="-285750">
              <a:buFont typeface="Arial" panose="020B0604020202020204" pitchFamily="34" charset="0"/>
              <a:buChar char="•"/>
            </a:pPr>
            <a:r>
              <a:rPr lang="en-US" sz="1400" dirty="0">
                <a:solidFill>
                  <a:srgbClr val="FF0000"/>
                </a:solidFill>
              </a:rPr>
              <a:t>2 new fuel gas chopper valves with bypass and ASCO RCS. Demo existing chopper valve.</a:t>
            </a:r>
          </a:p>
          <a:p>
            <a:pPr marL="742950" lvl="1" indent="-285750">
              <a:buFont typeface="Arial" panose="020B0604020202020204" pitchFamily="34" charset="0"/>
              <a:buChar char="•"/>
            </a:pPr>
            <a:r>
              <a:rPr lang="en-US" sz="1400" dirty="0">
                <a:solidFill>
                  <a:srgbClr val="FF0000"/>
                </a:solidFill>
                <a:latin typeface="+mn-lt"/>
              </a:rPr>
              <a:t>2 new pilot gas chopper valves</a:t>
            </a:r>
          </a:p>
          <a:p>
            <a:pPr marL="742950" lvl="1" indent="-285750">
              <a:buFont typeface="Arial" panose="020B0604020202020204" pitchFamily="34" charset="0"/>
              <a:buChar char="•"/>
            </a:pPr>
            <a:r>
              <a:rPr lang="en-US" sz="1400" dirty="0">
                <a:solidFill>
                  <a:srgbClr val="FF0000"/>
                </a:solidFill>
              </a:rPr>
              <a:t>1 new SIS fuel gas pressure XMTR, downstream of existing FG control valve</a:t>
            </a:r>
          </a:p>
          <a:p>
            <a:pPr marL="742950" lvl="1" indent="-285750">
              <a:buFont typeface="Arial" panose="020B0604020202020204" pitchFamily="34" charset="0"/>
              <a:buChar char="•"/>
            </a:pPr>
            <a:r>
              <a:rPr lang="en-US" sz="1400" dirty="0">
                <a:solidFill>
                  <a:srgbClr val="FF0000"/>
                </a:solidFill>
              </a:rPr>
              <a:t>1 new SIS pilot gas pressure XMTR downstream of existing regulator</a:t>
            </a:r>
          </a:p>
          <a:p>
            <a:pPr marL="742950" lvl="1" indent="-285750">
              <a:buFont typeface="Arial" panose="020B0604020202020204" pitchFamily="34" charset="0"/>
              <a:buChar char="•"/>
            </a:pPr>
            <a:r>
              <a:rPr lang="en-US" sz="1400" dirty="0">
                <a:solidFill>
                  <a:srgbClr val="FF0000"/>
                </a:solidFill>
              </a:rPr>
              <a:t>2</a:t>
            </a:r>
            <a:r>
              <a:rPr lang="en-US" sz="1400" dirty="0">
                <a:solidFill>
                  <a:srgbClr val="FF0000"/>
                </a:solidFill>
                <a:latin typeface="+mn-lt"/>
              </a:rPr>
              <a:t> new manual ESDs – remote (&gt;50ft from heater), local (LOP)</a:t>
            </a:r>
          </a:p>
          <a:p>
            <a:pPr marL="742950" lvl="1" indent="-285750">
              <a:buFont typeface="Arial" panose="020B0604020202020204" pitchFamily="34" charset="0"/>
              <a:buChar char="•"/>
            </a:pPr>
            <a:r>
              <a:rPr lang="en-US" sz="1400" dirty="0">
                <a:solidFill>
                  <a:srgbClr val="FF0000"/>
                </a:solidFill>
              </a:rPr>
              <a:t>Add interlock for O</a:t>
            </a:r>
            <a:r>
              <a:rPr lang="en-US" sz="1400" baseline="-25000" dirty="0">
                <a:solidFill>
                  <a:srgbClr val="FF0000"/>
                </a:solidFill>
              </a:rPr>
              <a:t>2</a:t>
            </a:r>
            <a:r>
              <a:rPr lang="en-US" sz="1400" dirty="0">
                <a:solidFill>
                  <a:srgbClr val="FF0000"/>
                </a:solidFill>
              </a:rPr>
              <a:t> analyzer probe heater power de-energization on full heater trip</a:t>
            </a:r>
          </a:p>
          <a:p>
            <a:pPr marL="742950" lvl="1" indent="-285750">
              <a:buFont typeface="Arial" panose="020B0604020202020204" pitchFamily="34" charset="0"/>
              <a:buChar char="•"/>
            </a:pPr>
            <a:r>
              <a:rPr lang="en-US" sz="1400" dirty="0">
                <a:solidFill>
                  <a:srgbClr val="FF0000"/>
                </a:solidFill>
              </a:rPr>
              <a:t>Add flame scanners (H-300 (6), H-301 (3), H-302 (6), H-303 (4), H-304 (3+3)</a:t>
            </a:r>
          </a:p>
          <a:p>
            <a:pPr marL="285750" indent="-285750">
              <a:buFont typeface="Arial" panose="020B0604020202020204" pitchFamily="34" charset="0"/>
              <a:buChar char="•"/>
            </a:pPr>
            <a:r>
              <a:rPr lang="en-US" sz="1400" dirty="0">
                <a:solidFill>
                  <a:srgbClr val="FF0000"/>
                </a:solidFill>
                <a:latin typeface="+mn-lt"/>
              </a:rPr>
              <a:t>Applies per SCR system (H-300/301, H-302/303, H-304)</a:t>
            </a:r>
          </a:p>
          <a:p>
            <a:pPr marL="742950" lvl="1" indent="-285750">
              <a:buFont typeface="Arial" panose="020B0604020202020204" pitchFamily="34" charset="0"/>
              <a:buChar char="•"/>
            </a:pPr>
            <a:r>
              <a:rPr lang="en-US" sz="1400" dirty="0">
                <a:solidFill>
                  <a:srgbClr val="FF0000"/>
                </a:solidFill>
              </a:rPr>
              <a:t>1 new light-off panel (LOP)</a:t>
            </a:r>
          </a:p>
          <a:p>
            <a:pPr marL="742950" lvl="1" indent="-285750">
              <a:buFont typeface="Arial" panose="020B0604020202020204" pitchFamily="34" charset="0"/>
              <a:buChar char="•"/>
            </a:pPr>
            <a:r>
              <a:rPr lang="en-US" sz="1400" dirty="0">
                <a:solidFill>
                  <a:srgbClr val="FF0000"/>
                </a:solidFill>
              </a:rPr>
              <a:t>1 new relay for SCR ammonia control valve trip on loss of ID fan or fuel gas trip</a:t>
            </a:r>
          </a:p>
          <a:p>
            <a:pPr marL="285750" indent="-285750">
              <a:buFont typeface="Arial" panose="020B0604020202020204" pitchFamily="34" charset="0"/>
              <a:buChar char="•"/>
            </a:pPr>
            <a:r>
              <a:rPr lang="en-US" sz="1400" dirty="0">
                <a:solidFill>
                  <a:srgbClr val="FF0000"/>
                </a:solidFill>
              </a:rPr>
              <a:t>Add additional cabinet and 2 chassis with I/O modules to existing HW Safety Manager 05-IPS-01 in HPD rack room</a:t>
            </a:r>
          </a:p>
          <a:p>
            <a:pPr marL="742950" lvl="1" indent="-285750">
              <a:buFont typeface="Arial" panose="020B0604020202020204" pitchFamily="34" charset="0"/>
              <a:buChar char="•"/>
            </a:pPr>
            <a:endParaRPr lang="en-US" sz="1400" dirty="0">
              <a:solidFill>
                <a:srgbClr val="FF0000"/>
              </a:solidFill>
              <a:latin typeface="+mn-lt"/>
            </a:endParaRPr>
          </a:p>
        </p:txBody>
      </p:sp>
      <p:pic>
        <p:nvPicPr>
          <p:cNvPr id="11" name="Picture 10">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931333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a:t>Area 7, WHCU Compressor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39</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228599"/>
            <a:ext cx="1214607" cy="881186"/>
          </a:xfrm>
          <a:prstGeom prst="rect">
            <a:avLst/>
          </a:prstGeom>
        </p:spPr>
      </p:pic>
      <p:sp>
        <p:nvSpPr>
          <p:cNvPr id="7" name="TextBox 5">
            <a:extLst>
              <a:ext uri="{FF2B5EF4-FFF2-40B4-BE49-F238E27FC236}">
                <a16:creationId xmlns:a16="http://schemas.microsoft.com/office/drawing/2014/main" id="{E1BE603A-76B9-0B41-8FAD-ED066FED33EB}"/>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9" name="TextBox 2">
            <a:extLst>
              <a:ext uri="{FF2B5EF4-FFF2-40B4-BE49-F238E27FC236}">
                <a16:creationId xmlns:a16="http://schemas.microsoft.com/office/drawing/2014/main" id="{39E9F475-561B-65B5-76A7-B134BEDDFC81}"/>
              </a:ext>
            </a:extLst>
          </p:cNvPr>
          <p:cNvSpPr txBox="1"/>
          <p:nvPr/>
        </p:nvSpPr>
        <p:spPr>
          <a:xfrm>
            <a:off x="4864541" y="1720895"/>
            <a:ext cx="3898459" cy="738664"/>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r>
              <a:rPr lang="en-US" sz="1600" b="1"/>
              <a:t> </a:t>
            </a:r>
            <a:endParaRPr lang="en-US"/>
          </a:p>
          <a:p>
            <a:r>
              <a:rPr lang="en-US" sz="1600">
                <a:cs typeface="Calibri"/>
              </a:rPr>
              <a:t>Surge control exists in C-300. </a:t>
            </a:r>
          </a:p>
          <a:p>
            <a:r>
              <a:rPr lang="en-US" sz="1600">
                <a:cs typeface="Calibri"/>
              </a:rPr>
              <a:t>No existing surge shutdown. </a:t>
            </a:r>
          </a:p>
        </p:txBody>
      </p:sp>
      <p:sp>
        <p:nvSpPr>
          <p:cNvPr id="11" name="TextBox 10">
            <a:extLst>
              <a:ext uri="{FF2B5EF4-FFF2-40B4-BE49-F238E27FC236}">
                <a16:creationId xmlns:a16="http://schemas.microsoft.com/office/drawing/2014/main" id="{1146C18C-CBA5-2476-472B-4D852FC1834A}"/>
              </a:ext>
            </a:extLst>
          </p:cNvPr>
          <p:cNvSpPr txBox="1"/>
          <p:nvPr/>
        </p:nvSpPr>
        <p:spPr>
          <a:xfrm>
            <a:off x="380998" y="1720895"/>
            <a:ext cx="4142874"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t>HCU Recycle Gas Compressor (C-93)</a:t>
            </a:r>
            <a:endParaRPr lang="en-US" sz="1600">
              <a:latin typeface="+mn-lt"/>
              <a:cs typeface="Calibri"/>
            </a:endParaRPr>
          </a:p>
          <a:p>
            <a:endParaRPr lang="en-US" sz="1600">
              <a:cs typeface="Calibri"/>
            </a:endParaRPr>
          </a:p>
          <a:p>
            <a:pPr marL="342900" indent="-342900">
              <a:buAutoNum type="arabicPeriod"/>
            </a:pPr>
            <a:endParaRPr lang="en-US" sz="1600">
              <a:cs typeface="Calibri"/>
            </a:endParaRPr>
          </a:p>
        </p:txBody>
      </p:sp>
      <p:sp>
        <p:nvSpPr>
          <p:cNvPr id="13" name="TextBox 12">
            <a:extLst>
              <a:ext uri="{FF2B5EF4-FFF2-40B4-BE49-F238E27FC236}">
                <a16:creationId xmlns:a16="http://schemas.microsoft.com/office/drawing/2014/main" id="{296C8290-0D3C-FB42-35DF-DEFC8CB46101}"/>
              </a:ext>
            </a:extLst>
          </p:cNvPr>
          <p:cNvSpPr txBox="1"/>
          <p:nvPr/>
        </p:nvSpPr>
        <p:spPr>
          <a:xfrm>
            <a:off x="424129" y="3135594"/>
            <a:ext cx="8287513" cy="175432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742950" lvl="1" indent="-285750">
              <a:buFont typeface="Arial" panose="020B0604020202020204" pitchFamily="34" charset="0"/>
              <a:buChar char="•"/>
            </a:pPr>
            <a:r>
              <a:rPr lang="en-US" sz="1600">
                <a:solidFill>
                  <a:srgbClr val="FF0000"/>
                </a:solidFill>
                <a:cs typeface="Calibri"/>
              </a:rPr>
              <a:t>Add surge shutdown from existing C300 control logic to existing Safety Manager shutdown logic.</a:t>
            </a:r>
          </a:p>
          <a:p>
            <a:pPr marL="285750" lvl="1" indent="-285750">
              <a:buFont typeface="Arial"/>
              <a:buChar char="•"/>
            </a:pPr>
            <a:endParaRPr lang="en-US" sz="1600">
              <a:solidFill>
                <a:srgbClr val="FF0000"/>
              </a:solidFill>
              <a:cs typeface="Calibri"/>
            </a:endParaRP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a:cs typeface="Calibri"/>
            </a:endParaRPr>
          </a:p>
        </p:txBody>
      </p:sp>
    </p:spTree>
    <p:extLst>
      <p:ext uri="{BB962C8B-B14F-4D97-AF65-F5344CB8AC3E}">
        <p14:creationId xmlns:p14="http://schemas.microsoft.com/office/powerpoint/2010/main" val="174978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A7159-2D06-4928-ABDA-10E1D912670C}"/>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Lst>
          </a:blip>
          <a:stretch>
            <a:fillRect/>
          </a:stretch>
        </p:blipFill>
        <p:spPr>
          <a:xfrm>
            <a:off x="1516245" y="1179066"/>
            <a:ext cx="7191250" cy="4708432"/>
          </a:xfrm>
          <a:prstGeom prst="rect">
            <a:avLst/>
          </a:prstGeom>
        </p:spPr>
      </p:pic>
      <p:sp>
        <p:nvSpPr>
          <p:cNvPr id="6" name="TextBox 5">
            <a:extLst>
              <a:ext uri="{FF2B5EF4-FFF2-40B4-BE49-F238E27FC236}">
                <a16:creationId xmlns:a16="http://schemas.microsoft.com/office/drawing/2014/main" id="{85885BFE-BCFA-4CAE-8254-A459CD3E964E}"/>
              </a:ext>
            </a:extLst>
          </p:cNvPr>
          <p:cNvSpPr txBox="1"/>
          <p:nvPr/>
        </p:nvSpPr>
        <p:spPr>
          <a:xfrm>
            <a:off x="119543" y="936692"/>
            <a:ext cx="2416029" cy="507831"/>
          </a:xfrm>
          <a:prstGeom prst="rect">
            <a:avLst/>
          </a:prstGeom>
          <a:noFill/>
        </p:spPr>
        <p:txBody>
          <a:bodyPr wrap="square" rtlCol="0">
            <a:spAutoFit/>
          </a:bodyPr>
          <a:lstStyle/>
          <a:p>
            <a:r>
              <a:rPr lang="en-US" sz="1350"/>
              <a:t>LAR3 AMP | Definition</a:t>
            </a:r>
          </a:p>
          <a:p>
            <a:r>
              <a:rPr lang="en-US" sz="1350"/>
              <a:t>LAR-C South Area</a:t>
            </a:r>
          </a:p>
        </p:txBody>
      </p:sp>
      <p:pic>
        <p:nvPicPr>
          <p:cNvPr id="7" name="Picture 6">
            <a:extLst>
              <a:ext uri="{FF2B5EF4-FFF2-40B4-BE49-F238E27FC236}">
                <a16:creationId xmlns:a16="http://schemas.microsoft.com/office/drawing/2014/main" id="{CD9D210F-CC18-4646-B279-51BA0B411B47}"/>
              </a:ext>
            </a:extLst>
          </p:cNvPr>
          <p:cNvPicPr>
            <a:picLocks noChangeAspect="1"/>
          </p:cNvPicPr>
          <p:nvPr/>
        </p:nvPicPr>
        <p:blipFill>
          <a:blip r:embed="rId4"/>
          <a:stretch>
            <a:fillRect/>
          </a:stretch>
        </p:blipFill>
        <p:spPr>
          <a:xfrm>
            <a:off x="1516245" y="1179065"/>
            <a:ext cx="365760" cy="365760"/>
          </a:xfrm>
          <a:prstGeom prst="rect">
            <a:avLst/>
          </a:prstGeom>
        </p:spPr>
      </p:pic>
      <p:sp>
        <p:nvSpPr>
          <p:cNvPr id="8" name="TextBox 7">
            <a:extLst>
              <a:ext uri="{FF2B5EF4-FFF2-40B4-BE49-F238E27FC236}">
                <a16:creationId xmlns:a16="http://schemas.microsoft.com/office/drawing/2014/main" id="{1F3EE9CC-8572-4056-8955-0E96AAA0E6E0}"/>
              </a:ext>
            </a:extLst>
          </p:cNvPr>
          <p:cNvSpPr txBox="1"/>
          <p:nvPr/>
        </p:nvSpPr>
        <p:spPr>
          <a:xfrm>
            <a:off x="119544" y="4758131"/>
            <a:ext cx="1101055" cy="196208"/>
          </a:xfrm>
          <a:prstGeom prst="rect">
            <a:avLst/>
          </a:prstGeom>
          <a:solidFill>
            <a:srgbClr val="33CCFF"/>
          </a:solidFill>
          <a:ln>
            <a:solidFill>
              <a:schemeClr val="tx1"/>
            </a:solidFill>
          </a:ln>
        </p:spPr>
        <p:txBody>
          <a:bodyPr wrap="square" rtlCol="0">
            <a:spAutoFit/>
          </a:bodyPr>
          <a:lstStyle/>
          <a:p>
            <a:pPr algn="ctr"/>
            <a:r>
              <a:rPr lang="en-US" sz="675"/>
              <a:t>BPCS DCS Controllers</a:t>
            </a:r>
          </a:p>
        </p:txBody>
      </p:sp>
      <p:sp>
        <p:nvSpPr>
          <p:cNvPr id="9" name="TextBox 8">
            <a:extLst>
              <a:ext uri="{FF2B5EF4-FFF2-40B4-BE49-F238E27FC236}">
                <a16:creationId xmlns:a16="http://schemas.microsoft.com/office/drawing/2014/main" id="{9E8F5FD6-7F2F-4526-B897-243C209056B1}"/>
              </a:ext>
            </a:extLst>
          </p:cNvPr>
          <p:cNvSpPr txBox="1"/>
          <p:nvPr/>
        </p:nvSpPr>
        <p:spPr>
          <a:xfrm>
            <a:off x="119542" y="4573466"/>
            <a:ext cx="1101055" cy="196208"/>
          </a:xfrm>
          <a:prstGeom prst="rect">
            <a:avLst/>
          </a:prstGeom>
          <a:solidFill>
            <a:srgbClr val="0099CC"/>
          </a:solidFill>
          <a:ln>
            <a:solidFill>
              <a:schemeClr val="tx1"/>
            </a:solidFill>
          </a:ln>
        </p:spPr>
        <p:txBody>
          <a:bodyPr wrap="square" rtlCol="0">
            <a:spAutoFit/>
          </a:bodyPr>
          <a:lstStyle/>
          <a:p>
            <a:pPr algn="ctr"/>
            <a:r>
              <a:rPr lang="en-US" sz="675"/>
              <a:t>BPCS Console / Network</a:t>
            </a:r>
          </a:p>
        </p:txBody>
      </p:sp>
      <p:sp>
        <p:nvSpPr>
          <p:cNvPr id="10" name="TextBox 9">
            <a:extLst>
              <a:ext uri="{FF2B5EF4-FFF2-40B4-BE49-F238E27FC236}">
                <a16:creationId xmlns:a16="http://schemas.microsoft.com/office/drawing/2014/main" id="{541C8B04-03BA-4131-A2DB-84A880D456BC}"/>
              </a:ext>
            </a:extLst>
          </p:cNvPr>
          <p:cNvSpPr txBox="1"/>
          <p:nvPr/>
        </p:nvSpPr>
        <p:spPr>
          <a:xfrm>
            <a:off x="119544" y="4942797"/>
            <a:ext cx="1101055"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BPCS GP PLC</a:t>
            </a:r>
          </a:p>
        </p:txBody>
      </p:sp>
      <p:sp>
        <p:nvSpPr>
          <p:cNvPr id="11" name="TextBox 10">
            <a:extLst>
              <a:ext uri="{FF2B5EF4-FFF2-40B4-BE49-F238E27FC236}">
                <a16:creationId xmlns:a16="http://schemas.microsoft.com/office/drawing/2014/main" id="{88AE8111-D608-4B91-A007-0534E61E5B9E}"/>
              </a:ext>
            </a:extLst>
          </p:cNvPr>
          <p:cNvSpPr txBox="1"/>
          <p:nvPr/>
        </p:nvSpPr>
        <p:spPr>
          <a:xfrm>
            <a:off x="119543" y="5127463"/>
            <a:ext cx="1101055"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 UCP</a:t>
            </a:r>
          </a:p>
        </p:txBody>
      </p:sp>
      <p:sp>
        <p:nvSpPr>
          <p:cNvPr id="12" name="TextBox 11">
            <a:extLst>
              <a:ext uri="{FF2B5EF4-FFF2-40B4-BE49-F238E27FC236}">
                <a16:creationId xmlns:a16="http://schemas.microsoft.com/office/drawing/2014/main" id="{3438CE59-DFA6-411F-A3A6-725BBC0E2AAF}"/>
              </a:ext>
            </a:extLst>
          </p:cNvPr>
          <p:cNvSpPr txBox="1"/>
          <p:nvPr/>
        </p:nvSpPr>
        <p:spPr>
          <a:xfrm>
            <a:off x="119542" y="5312129"/>
            <a:ext cx="1101055"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Heater / Boiler</a:t>
            </a:r>
          </a:p>
        </p:txBody>
      </p:sp>
      <p:sp>
        <p:nvSpPr>
          <p:cNvPr id="13" name="TextBox 12">
            <a:extLst>
              <a:ext uri="{FF2B5EF4-FFF2-40B4-BE49-F238E27FC236}">
                <a16:creationId xmlns:a16="http://schemas.microsoft.com/office/drawing/2014/main" id="{51CDC77B-69CE-4863-A279-5485EEC67121}"/>
              </a:ext>
            </a:extLst>
          </p:cNvPr>
          <p:cNvSpPr txBox="1"/>
          <p:nvPr/>
        </p:nvSpPr>
        <p:spPr>
          <a:xfrm>
            <a:off x="119542" y="5496794"/>
            <a:ext cx="1101055"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RTE-R</a:t>
            </a:r>
          </a:p>
        </p:txBody>
      </p:sp>
      <p:sp>
        <p:nvSpPr>
          <p:cNvPr id="14" name="TextBox 13">
            <a:extLst>
              <a:ext uri="{FF2B5EF4-FFF2-40B4-BE49-F238E27FC236}">
                <a16:creationId xmlns:a16="http://schemas.microsoft.com/office/drawing/2014/main" id="{B757DE11-2A1A-4792-A80F-E97E6A79CC84}"/>
              </a:ext>
            </a:extLst>
          </p:cNvPr>
          <p:cNvSpPr txBox="1"/>
          <p:nvPr/>
        </p:nvSpPr>
        <p:spPr>
          <a:xfrm>
            <a:off x="119542" y="5681945"/>
            <a:ext cx="1101055"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RTE-C</a:t>
            </a:r>
          </a:p>
        </p:txBody>
      </p:sp>
      <p:sp>
        <p:nvSpPr>
          <p:cNvPr id="16" name="TextBox 15">
            <a:extLst>
              <a:ext uri="{FF2B5EF4-FFF2-40B4-BE49-F238E27FC236}">
                <a16:creationId xmlns:a16="http://schemas.microsoft.com/office/drawing/2014/main" id="{60E4B974-77EA-4DF8-A7A6-F2B89E43C803}"/>
              </a:ext>
            </a:extLst>
          </p:cNvPr>
          <p:cNvSpPr txBox="1"/>
          <p:nvPr/>
        </p:nvSpPr>
        <p:spPr>
          <a:xfrm>
            <a:off x="102867" y="3690850"/>
            <a:ext cx="1101054" cy="230832"/>
          </a:xfrm>
          <a:prstGeom prst="rect">
            <a:avLst/>
          </a:prstGeom>
          <a:noFill/>
        </p:spPr>
        <p:txBody>
          <a:bodyPr wrap="square" rtlCol="0">
            <a:spAutoFit/>
          </a:bodyPr>
          <a:lstStyle/>
          <a:p>
            <a:r>
              <a:rPr lang="en-US" sz="900" b="1" u="sng"/>
              <a:t>Equipment Legend</a:t>
            </a:r>
          </a:p>
        </p:txBody>
      </p:sp>
      <p:sp>
        <p:nvSpPr>
          <p:cNvPr id="20" name="TextBox 19">
            <a:extLst>
              <a:ext uri="{FF2B5EF4-FFF2-40B4-BE49-F238E27FC236}">
                <a16:creationId xmlns:a16="http://schemas.microsoft.com/office/drawing/2014/main" id="{28AAFF53-3FBA-40AC-A65E-B1C7BCAB8EF8}"/>
              </a:ext>
            </a:extLst>
          </p:cNvPr>
          <p:cNvSpPr txBox="1"/>
          <p:nvPr/>
        </p:nvSpPr>
        <p:spPr>
          <a:xfrm>
            <a:off x="1296033" y="2314828"/>
            <a:ext cx="1245830" cy="300082"/>
          </a:xfrm>
          <a:prstGeom prst="rect">
            <a:avLst/>
          </a:prstGeom>
          <a:solidFill>
            <a:srgbClr val="0099CC"/>
          </a:solidFill>
          <a:ln>
            <a:solidFill>
              <a:schemeClr val="tx1"/>
            </a:solidFill>
          </a:ln>
        </p:spPr>
        <p:txBody>
          <a:bodyPr wrap="square" rtlCol="0">
            <a:spAutoFit/>
          </a:bodyPr>
          <a:lstStyle/>
          <a:p>
            <a:pPr algn="ctr"/>
            <a:r>
              <a:rPr lang="en-US" sz="675"/>
              <a:t>BPCS Console / Network (SACCR)</a:t>
            </a:r>
          </a:p>
        </p:txBody>
      </p:sp>
      <p:sp>
        <p:nvSpPr>
          <p:cNvPr id="21" name="TextBox 20">
            <a:extLst>
              <a:ext uri="{FF2B5EF4-FFF2-40B4-BE49-F238E27FC236}">
                <a16:creationId xmlns:a16="http://schemas.microsoft.com/office/drawing/2014/main" id="{1E11E386-0DF0-40F6-98FB-22BD2880C1AF}"/>
              </a:ext>
            </a:extLst>
          </p:cNvPr>
          <p:cNvSpPr txBox="1"/>
          <p:nvPr/>
        </p:nvSpPr>
        <p:spPr>
          <a:xfrm>
            <a:off x="1296032" y="2618438"/>
            <a:ext cx="1239537"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SA CEMS Data Cont. PLCs (C)</a:t>
            </a:r>
          </a:p>
        </p:txBody>
      </p:sp>
      <p:sp>
        <p:nvSpPr>
          <p:cNvPr id="22" name="TextBox 21">
            <a:extLst>
              <a:ext uri="{FF2B5EF4-FFF2-40B4-BE49-F238E27FC236}">
                <a16:creationId xmlns:a16="http://schemas.microsoft.com/office/drawing/2014/main" id="{0D6F7067-2AEF-476E-A303-47DD4128D434}"/>
              </a:ext>
            </a:extLst>
          </p:cNvPr>
          <p:cNvSpPr txBox="1"/>
          <p:nvPr/>
        </p:nvSpPr>
        <p:spPr>
          <a:xfrm>
            <a:off x="1296032" y="2803502"/>
            <a:ext cx="1239537"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1 Crude Unit Alarm (C)</a:t>
            </a:r>
          </a:p>
        </p:txBody>
      </p:sp>
      <p:sp>
        <p:nvSpPr>
          <p:cNvPr id="26" name="TextBox 25">
            <a:extLst>
              <a:ext uri="{FF2B5EF4-FFF2-40B4-BE49-F238E27FC236}">
                <a16:creationId xmlns:a16="http://schemas.microsoft.com/office/drawing/2014/main" id="{8EB059A6-A935-4686-8482-F4F580CD5705}"/>
              </a:ext>
            </a:extLst>
          </p:cNvPr>
          <p:cNvSpPr txBox="1"/>
          <p:nvPr/>
        </p:nvSpPr>
        <p:spPr>
          <a:xfrm>
            <a:off x="4348579" y="5638775"/>
            <a:ext cx="668834"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Rx Feed </a:t>
            </a:r>
            <a:r>
              <a:rPr lang="en-US" sz="675" err="1"/>
              <a:t>Htr</a:t>
            </a:r>
            <a:endParaRPr lang="en-US" sz="675"/>
          </a:p>
        </p:txBody>
      </p:sp>
      <p:sp>
        <p:nvSpPr>
          <p:cNvPr id="27" name="TextBox 26">
            <a:extLst>
              <a:ext uri="{FF2B5EF4-FFF2-40B4-BE49-F238E27FC236}">
                <a16:creationId xmlns:a16="http://schemas.microsoft.com/office/drawing/2014/main" id="{7EA7C733-A6AD-4634-B15E-64F106A19894}"/>
              </a:ext>
            </a:extLst>
          </p:cNvPr>
          <p:cNvSpPr txBox="1"/>
          <p:nvPr/>
        </p:nvSpPr>
        <p:spPr>
          <a:xfrm>
            <a:off x="5028517" y="5638775"/>
            <a:ext cx="462632"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(E)</a:t>
            </a:r>
          </a:p>
        </p:txBody>
      </p:sp>
      <p:sp>
        <p:nvSpPr>
          <p:cNvPr id="30" name="TextBox 29">
            <a:extLst>
              <a:ext uri="{FF2B5EF4-FFF2-40B4-BE49-F238E27FC236}">
                <a16:creationId xmlns:a16="http://schemas.microsoft.com/office/drawing/2014/main" id="{D90773C1-C374-4ACE-A58E-285C51E9EACF}"/>
              </a:ext>
            </a:extLst>
          </p:cNvPr>
          <p:cNvSpPr txBox="1"/>
          <p:nvPr/>
        </p:nvSpPr>
        <p:spPr>
          <a:xfrm>
            <a:off x="6186690" y="3828326"/>
            <a:ext cx="1316089" cy="196208"/>
          </a:xfrm>
          <a:prstGeom prst="rect">
            <a:avLst/>
          </a:prstGeom>
          <a:solidFill>
            <a:srgbClr val="0099CC"/>
          </a:solidFill>
          <a:ln>
            <a:solidFill>
              <a:schemeClr val="tx1"/>
            </a:solidFill>
          </a:ln>
        </p:spPr>
        <p:txBody>
          <a:bodyPr wrap="square" rtlCol="0">
            <a:spAutoFit/>
          </a:bodyPr>
          <a:lstStyle/>
          <a:p>
            <a:pPr algn="ctr"/>
            <a:r>
              <a:rPr lang="en-US" sz="675"/>
              <a:t>BPCS Console / Network (N)</a:t>
            </a:r>
          </a:p>
        </p:txBody>
      </p:sp>
      <p:sp>
        <p:nvSpPr>
          <p:cNvPr id="31" name="TextBox 30">
            <a:extLst>
              <a:ext uri="{FF2B5EF4-FFF2-40B4-BE49-F238E27FC236}">
                <a16:creationId xmlns:a16="http://schemas.microsoft.com/office/drawing/2014/main" id="{D5DCBA44-4D4E-4158-B8BD-9994C367C4F0}"/>
              </a:ext>
            </a:extLst>
          </p:cNvPr>
          <p:cNvSpPr txBox="1"/>
          <p:nvPr/>
        </p:nvSpPr>
        <p:spPr>
          <a:xfrm>
            <a:off x="6186691" y="4035088"/>
            <a:ext cx="1316089" cy="196208"/>
          </a:xfrm>
          <a:prstGeom prst="rect">
            <a:avLst/>
          </a:prstGeom>
          <a:solidFill>
            <a:srgbClr val="33CCFF"/>
          </a:solidFill>
          <a:ln>
            <a:solidFill>
              <a:schemeClr val="tx1"/>
            </a:solidFill>
          </a:ln>
        </p:spPr>
        <p:txBody>
          <a:bodyPr wrap="square" rtlCol="0">
            <a:spAutoFit/>
          </a:bodyPr>
          <a:lstStyle/>
          <a:p>
            <a:pPr algn="ctr"/>
            <a:r>
              <a:rPr lang="en-US" sz="675"/>
              <a:t>LCR4: TDC2000 </a:t>
            </a:r>
            <a:r>
              <a:rPr lang="en-US" sz="675">
                <a:sym typeface="Wingdings" panose="05000000000000000000" pitchFamily="2" charset="2"/>
              </a:rPr>
              <a:t> Experion (N)</a:t>
            </a:r>
            <a:endParaRPr lang="en-US" sz="675"/>
          </a:p>
        </p:txBody>
      </p:sp>
      <p:sp>
        <p:nvSpPr>
          <p:cNvPr id="32" name="TextBox 31">
            <a:extLst>
              <a:ext uri="{FF2B5EF4-FFF2-40B4-BE49-F238E27FC236}">
                <a16:creationId xmlns:a16="http://schemas.microsoft.com/office/drawing/2014/main" id="{805530E9-6C15-4A6F-9F12-868B337CE667}"/>
              </a:ext>
            </a:extLst>
          </p:cNvPr>
          <p:cNvSpPr txBox="1"/>
          <p:nvPr/>
        </p:nvSpPr>
        <p:spPr>
          <a:xfrm>
            <a:off x="6186690" y="4249015"/>
            <a:ext cx="1310721" cy="196208"/>
          </a:xfrm>
          <a:prstGeom prst="rect">
            <a:avLst/>
          </a:prstGeom>
          <a:solidFill>
            <a:srgbClr val="33CCFF"/>
          </a:solidFill>
          <a:ln>
            <a:solidFill>
              <a:schemeClr val="tx1"/>
            </a:solidFill>
          </a:ln>
        </p:spPr>
        <p:txBody>
          <a:bodyPr wrap="square" rtlCol="0">
            <a:spAutoFit/>
          </a:bodyPr>
          <a:lstStyle/>
          <a:p>
            <a:pPr algn="ctr"/>
            <a:r>
              <a:rPr lang="en-US" sz="675"/>
              <a:t>LCR6: TDC2000 </a:t>
            </a:r>
            <a:r>
              <a:rPr lang="en-US" sz="675">
                <a:sym typeface="Wingdings" panose="05000000000000000000" pitchFamily="2" charset="2"/>
              </a:rPr>
              <a:t> Experion (N)</a:t>
            </a:r>
            <a:endParaRPr lang="en-US" sz="675"/>
          </a:p>
        </p:txBody>
      </p:sp>
      <p:sp>
        <p:nvSpPr>
          <p:cNvPr id="33" name="TextBox 32">
            <a:extLst>
              <a:ext uri="{FF2B5EF4-FFF2-40B4-BE49-F238E27FC236}">
                <a16:creationId xmlns:a16="http://schemas.microsoft.com/office/drawing/2014/main" id="{457BE1E8-C157-40A9-8070-FFB369A7F979}"/>
              </a:ext>
            </a:extLst>
          </p:cNvPr>
          <p:cNvSpPr txBox="1"/>
          <p:nvPr/>
        </p:nvSpPr>
        <p:spPr>
          <a:xfrm>
            <a:off x="6192056" y="4443986"/>
            <a:ext cx="1305353"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Alky/Merox Unit Alarms (M)</a:t>
            </a:r>
          </a:p>
        </p:txBody>
      </p:sp>
      <p:sp>
        <p:nvSpPr>
          <p:cNvPr id="34" name="TextBox 33">
            <a:extLst>
              <a:ext uri="{FF2B5EF4-FFF2-40B4-BE49-F238E27FC236}">
                <a16:creationId xmlns:a16="http://schemas.microsoft.com/office/drawing/2014/main" id="{5CE616A3-3B80-4A40-8A19-95E36195B9F6}"/>
              </a:ext>
            </a:extLst>
          </p:cNvPr>
          <p:cNvSpPr txBox="1"/>
          <p:nvPr/>
        </p:nvSpPr>
        <p:spPr>
          <a:xfrm>
            <a:off x="6192058" y="5039398"/>
            <a:ext cx="1305352"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Alky </a:t>
            </a:r>
            <a:r>
              <a:rPr lang="en-US" sz="675" err="1"/>
              <a:t>Refrig</a:t>
            </a:r>
            <a:r>
              <a:rPr lang="en-US" sz="675"/>
              <a:t>. </a:t>
            </a:r>
            <a:r>
              <a:rPr lang="en-US" sz="675" err="1"/>
              <a:t>Compr</a:t>
            </a:r>
            <a:r>
              <a:rPr lang="en-US" sz="675"/>
              <a:t>. CCC (C)</a:t>
            </a:r>
          </a:p>
        </p:txBody>
      </p:sp>
      <p:sp>
        <p:nvSpPr>
          <p:cNvPr id="35" name="TextBox 34">
            <a:extLst>
              <a:ext uri="{FF2B5EF4-FFF2-40B4-BE49-F238E27FC236}">
                <a16:creationId xmlns:a16="http://schemas.microsoft.com/office/drawing/2014/main" id="{E0E89165-8EA5-4E9C-905E-4D7D9462BF4D}"/>
              </a:ext>
            </a:extLst>
          </p:cNvPr>
          <p:cNvSpPr txBox="1"/>
          <p:nvPr/>
        </p:nvSpPr>
        <p:spPr>
          <a:xfrm>
            <a:off x="99667" y="3843716"/>
            <a:ext cx="1499471" cy="727122"/>
          </a:xfrm>
          <a:prstGeom prst="rect">
            <a:avLst/>
          </a:prstGeom>
          <a:noFill/>
        </p:spPr>
        <p:txBody>
          <a:bodyPr wrap="square" rtlCol="0">
            <a:spAutoFit/>
          </a:bodyPr>
          <a:lstStyle/>
          <a:p>
            <a:r>
              <a:rPr lang="en-US" sz="825"/>
              <a:t>(N) = New</a:t>
            </a:r>
          </a:p>
          <a:p>
            <a:r>
              <a:rPr lang="en-US" sz="825"/>
              <a:t>(E) = Existing, Tie-In</a:t>
            </a:r>
          </a:p>
          <a:p>
            <a:r>
              <a:rPr lang="en-US" sz="825"/>
              <a:t>(M) = Existing, Modify/Upgrade</a:t>
            </a:r>
          </a:p>
          <a:p>
            <a:r>
              <a:rPr lang="en-US" sz="825"/>
              <a:t>(C) = Cutover/Migrate</a:t>
            </a:r>
          </a:p>
        </p:txBody>
      </p:sp>
      <p:sp>
        <p:nvSpPr>
          <p:cNvPr id="36" name="TextBox 35">
            <a:extLst>
              <a:ext uri="{FF2B5EF4-FFF2-40B4-BE49-F238E27FC236}">
                <a16:creationId xmlns:a16="http://schemas.microsoft.com/office/drawing/2014/main" id="{D954909C-59E0-49BF-A124-B1FB8A1B1D4A}"/>
              </a:ext>
            </a:extLst>
          </p:cNvPr>
          <p:cNvSpPr txBox="1"/>
          <p:nvPr/>
        </p:nvSpPr>
        <p:spPr>
          <a:xfrm>
            <a:off x="6192057" y="4656427"/>
            <a:ext cx="1305352"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strike="sngStrike"/>
              <a:t>Alky Air Dryer (C)</a:t>
            </a:r>
          </a:p>
        </p:txBody>
      </p:sp>
      <p:sp>
        <p:nvSpPr>
          <p:cNvPr id="37" name="TextBox 36">
            <a:extLst>
              <a:ext uri="{FF2B5EF4-FFF2-40B4-BE49-F238E27FC236}">
                <a16:creationId xmlns:a16="http://schemas.microsoft.com/office/drawing/2014/main" id="{701D4D50-B3C0-4ED5-84A8-5BCCC93C0A52}"/>
              </a:ext>
            </a:extLst>
          </p:cNvPr>
          <p:cNvSpPr txBox="1"/>
          <p:nvPr/>
        </p:nvSpPr>
        <p:spPr>
          <a:xfrm>
            <a:off x="6192057" y="4848649"/>
            <a:ext cx="1305352"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err="1"/>
              <a:t>Butamer</a:t>
            </a:r>
            <a:r>
              <a:rPr lang="en-US" sz="675"/>
              <a:t> Air Dryer (C)</a:t>
            </a:r>
          </a:p>
        </p:txBody>
      </p:sp>
      <p:sp>
        <p:nvSpPr>
          <p:cNvPr id="38" name="TextBox 37">
            <a:extLst>
              <a:ext uri="{FF2B5EF4-FFF2-40B4-BE49-F238E27FC236}">
                <a16:creationId xmlns:a16="http://schemas.microsoft.com/office/drawing/2014/main" id="{56C2543B-B311-41C6-8624-3C252147CDEF}"/>
              </a:ext>
            </a:extLst>
          </p:cNvPr>
          <p:cNvSpPr txBox="1"/>
          <p:nvPr/>
        </p:nvSpPr>
        <p:spPr>
          <a:xfrm>
            <a:off x="6192057" y="5230954"/>
            <a:ext cx="1305352"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Alky </a:t>
            </a:r>
            <a:r>
              <a:rPr lang="en-US" sz="675" err="1"/>
              <a:t>Refrig</a:t>
            </a:r>
            <a:r>
              <a:rPr lang="en-US" sz="675"/>
              <a:t>. </a:t>
            </a:r>
            <a:r>
              <a:rPr lang="en-US" sz="675" err="1"/>
              <a:t>Compr</a:t>
            </a:r>
            <a:r>
              <a:rPr lang="en-US" sz="675"/>
              <a:t>.</a:t>
            </a:r>
          </a:p>
        </p:txBody>
      </p:sp>
      <p:sp>
        <p:nvSpPr>
          <p:cNvPr id="40" name="TextBox 39">
            <a:extLst>
              <a:ext uri="{FF2B5EF4-FFF2-40B4-BE49-F238E27FC236}">
                <a16:creationId xmlns:a16="http://schemas.microsoft.com/office/drawing/2014/main" id="{5745CD90-BFE8-437D-8254-7A03E2D266D5}"/>
              </a:ext>
            </a:extLst>
          </p:cNvPr>
          <p:cNvSpPr txBox="1"/>
          <p:nvPr/>
        </p:nvSpPr>
        <p:spPr>
          <a:xfrm>
            <a:off x="2069984" y="5238451"/>
            <a:ext cx="1245830" cy="196208"/>
          </a:xfrm>
          <a:prstGeom prst="rect">
            <a:avLst/>
          </a:prstGeom>
          <a:solidFill>
            <a:srgbClr val="0099CC"/>
          </a:solidFill>
          <a:ln>
            <a:solidFill>
              <a:schemeClr val="tx1"/>
            </a:solidFill>
          </a:ln>
        </p:spPr>
        <p:txBody>
          <a:bodyPr wrap="square" rtlCol="0">
            <a:spAutoFit/>
          </a:bodyPr>
          <a:lstStyle/>
          <a:p>
            <a:pPr algn="ctr"/>
            <a:r>
              <a:rPr lang="en-US" sz="675"/>
              <a:t>Virtualization Server / UPS</a:t>
            </a:r>
          </a:p>
        </p:txBody>
      </p:sp>
      <p:sp>
        <p:nvSpPr>
          <p:cNvPr id="41" name="TextBox 40">
            <a:extLst>
              <a:ext uri="{FF2B5EF4-FFF2-40B4-BE49-F238E27FC236}">
                <a16:creationId xmlns:a16="http://schemas.microsoft.com/office/drawing/2014/main" id="{5BAAB7EA-BB6E-49D1-90E4-DA53BB7B3FF7}"/>
              </a:ext>
            </a:extLst>
          </p:cNvPr>
          <p:cNvSpPr txBox="1"/>
          <p:nvPr/>
        </p:nvSpPr>
        <p:spPr>
          <a:xfrm>
            <a:off x="2069984" y="5422022"/>
            <a:ext cx="1245830" cy="196208"/>
          </a:xfrm>
          <a:prstGeom prst="rect">
            <a:avLst/>
          </a:prstGeom>
          <a:solidFill>
            <a:srgbClr val="0099CC"/>
          </a:solidFill>
          <a:ln>
            <a:solidFill>
              <a:schemeClr val="tx1"/>
            </a:solidFill>
          </a:ln>
        </p:spPr>
        <p:txBody>
          <a:bodyPr wrap="square" rtlCol="0">
            <a:spAutoFit/>
          </a:bodyPr>
          <a:lstStyle/>
          <a:p>
            <a:pPr algn="ctr"/>
            <a:r>
              <a:rPr lang="en-US" sz="675"/>
              <a:t>Fiber Optic Infrastructure</a:t>
            </a:r>
          </a:p>
        </p:txBody>
      </p:sp>
      <p:sp>
        <p:nvSpPr>
          <p:cNvPr id="44" name="TextBox 43">
            <a:extLst>
              <a:ext uri="{FF2B5EF4-FFF2-40B4-BE49-F238E27FC236}">
                <a16:creationId xmlns:a16="http://schemas.microsoft.com/office/drawing/2014/main" id="{58195A8A-2435-419A-8D15-2105E1F009BD}"/>
              </a:ext>
            </a:extLst>
          </p:cNvPr>
          <p:cNvSpPr txBox="1"/>
          <p:nvPr/>
        </p:nvSpPr>
        <p:spPr>
          <a:xfrm>
            <a:off x="6035819" y="2258142"/>
            <a:ext cx="1239537"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strike="sngStrike"/>
              <a:t>TRS Process Analyzer (C)</a:t>
            </a:r>
          </a:p>
        </p:txBody>
      </p:sp>
      <p:sp>
        <p:nvSpPr>
          <p:cNvPr id="45" name="TextBox 44">
            <a:extLst>
              <a:ext uri="{FF2B5EF4-FFF2-40B4-BE49-F238E27FC236}">
                <a16:creationId xmlns:a16="http://schemas.microsoft.com/office/drawing/2014/main" id="{A41701CA-D84B-4F8C-9744-0F4BE8D4A388}"/>
              </a:ext>
            </a:extLst>
          </p:cNvPr>
          <p:cNvSpPr txBox="1"/>
          <p:nvPr/>
        </p:nvSpPr>
        <p:spPr>
          <a:xfrm>
            <a:off x="6035819" y="2443207"/>
            <a:ext cx="1239537"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SRU Unit Alarm (C)</a:t>
            </a:r>
          </a:p>
        </p:txBody>
      </p:sp>
      <p:cxnSp>
        <p:nvCxnSpPr>
          <p:cNvPr id="46" name="Straight Arrow Connector 45">
            <a:extLst>
              <a:ext uri="{FF2B5EF4-FFF2-40B4-BE49-F238E27FC236}">
                <a16:creationId xmlns:a16="http://schemas.microsoft.com/office/drawing/2014/main" id="{F195D5B0-E7C5-44C8-9B3D-34B8E8ED13C1}"/>
              </a:ext>
            </a:extLst>
          </p:cNvPr>
          <p:cNvCxnSpPr>
            <a:cxnSpLocks/>
            <a:stCxn id="42" idx="1"/>
          </p:cNvCxnSpPr>
          <p:nvPr/>
        </p:nvCxnSpPr>
        <p:spPr>
          <a:xfrm flipH="1">
            <a:off x="4682997" y="1831741"/>
            <a:ext cx="1352822" cy="305286"/>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575F7F0C-D289-4C26-BC22-1F5BE8CF788B}"/>
              </a:ext>
            </a:extLst>
          </p:cNvPr>
          <p:cNvSpPr txBox="1"/>
          <p:nvPr/>
        </p:nvSpPr>
        <p:spPr>
          <a:xfrm>
            <a:off x="6035816" y="1950704"/>
            <a:ext cx="1245830" cy="300082"/>
          </a:xfrm>
          <a:prstGeom prst="rect">
            <a:avLst/>
          </a:prstGeom>
          <a:solidFill>
            <a:srgbClr val="0099CC"/>
          </a:solidFill>
          <a:ln>
            <a:solidFill>
              <a:schemeClr val="tx1"/>
            </a:solidFill>
          </a:ln>
        </p:spPr>
        <p:txBody>
          <a:bodyPr wrap="square" rtlCol="0">
            <a:spAutoFit/>
          </a:bodyPr>
          <a:lstStyle/>
          <a:p>
            <a:pPr algn="ctr"/>
            <a:r>
              <a:rPr lang="en-US" sz="675"/>
              <a:t>BPCS Console / Network (SACCR)</a:t>
            </a:r>
          </a:p>
        </p:txBody>
      </p:sp>
      <p:cxnSp>
        <p:nvCxnSpPr>
          <p:cNvPr id="50" name="Straight Arrow Connector 49">
            <a:extLst>
              <a:ext uri="{FF2B5EF4-FFF2-40B4-BE49-F238E27FC236}">
                <a16:creationId xmlns:a16="http://schemas.microsoft.com/office/drawing/2014/main" id="{746D08D1-C160-4EF6-B103-EF90BE12D758}"/>
              </a:ext>
            </a:extLst>
          </p:cNvPr>
          <p:cNvCxnSpPr>
            <a:cxnSpLocks/>
            <a:stCxn id="18" idx="3"/>
          </p:cNvCxnSpPr>
          <p:nvPr/>
        </p:nvCxnSpPr>
        <p:spPr>
          <a:xfrm>
            <a:off x="2541862" y="2131823"/>
            <a:ext cx="1076963" cy="1477582"/>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ED9597B1-BD4D-475E-9D7D-1A7052BE5542}"/>
              </a:ext>
            </a:extLst>
          </p:cNvPr>
          <p:cNvCxnSpPr>
            <a:cxnSpLocks/>
          </p:cNvCxnSpPr>
          <p:nvPr/>
        </p:nvCxnSpPr>
        <p:spPr>
          <a:xfrm flipH="1">
            <a:off x="3914473" y="3690850"/>
            <a:ext cx="2277584" cy="65762"/>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A09BBF1C-0966-4B9D-8A36-AD3F9AD2B6EA}"/>
              </a:ext>
            </a:extLst>
          </p:cNvPr>
          <p:cNvCxnSpPr>
            <a:cxnSpLocks/>
            <a:stCxn id="29" idx="1"/>
          </p:cNvCxnSpPr>
          <p:nvPr/>
        </p:nvCxnSpPr>
        <p:spPr>
          <a:xfrm flipH="1">
            <a:off x="4436605" y="3643660"/>
            <a:ext cx="1750086" cy="367003"/>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9A61B808-D708-4DFA-ACA6-4870F9AE5FB9}"/>
              </a:ext>
            </a:extLst>
          </p:cNvPr>
          <p:cNvCxnSpPr>
            <a:cxnSpLocks/>
            <a:stCxn id="42" idx="1"/>
          </p:cNvCxnSpPr>
          <p:nvPr/>
        </p:nvCxnSpPr>
        <p:spPr>
          <a:xfrm flipH="1">
            <a:off x="3875597" y="1831741"/>
            <a:ext cx="2160222" cy="1891991"/>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9DFDB0C2-49D6-4710-B452-5221440166FE}"/>
              </a:ext>
            </a:extLst>
          </p:cNvPr>
          <p:cNvCxnSpPr>
            <a:cxnSpLocks/>
          </p:cNvCxnSpPr>
          <p:nvPr/>
        </p:nvCxnSpPr>
        <p:spPr>
          <a:xfrm flipV="1">
            <a:off x="3315814" y="4599114"/>
            <a:ext cx="377440" cy="528349"/>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66" name="Straight Arrow Connector 65">
            <a:extLst>
              <a:ext uri="{FF2B5EF4-FFF2-40B4-BE49-F238E27FC236}">
                <a16:creationId xmlns:a16="http://schemas.microsoft.com/office/drawing/2014/main" id="{DCC52C92-B0DC-4E53-973F-9654E5826C47}"/>
              </a:ext>
            </a:extLst>
          </p:cNvPr>
          <p:cNvCxnSpPr>
            <a:cxnSpLocks/>
            <a:stCxn id="25" idx="1"/>
          </p:cNvCxnSpPr>
          <p:nvPr/>
        </p:nvCxnSpPr>
        <p:spPr>
          <a:xfrm flipH="1" flipV="1">
            <a:off x="4303553" y="4746590"/>
            <a:ext cx="45026" cy="714780"/>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19743D65-E289-4B4C-8789-A972D8C4E4D6}"/>
              </a:ext>
            </a:extLst>
          </p:cNvPr>
          <p:cNvSpPr txBox="1"/>
          <p:nvPr/>
        </p:nvSpPr>
        <p:spPr>
          <a:xfrm>
            <a:off x="1296032" y="1947157"/>
            <a:ext cx="1245830" cy="369332"/>
          </a:xfrm>
          <a:prstGeom prst="rect">
            <a:avLst/>
          </a:prstGeom>
          <a:solidFill>
            <a:schemeClr val="bg1"/>
          </a:solidFill>
          <a:ln>
            <a:solidFill>
              <a:schemeClr val="tx1"/>
            </a:solidFill>
          </a:ln>
        </p:spPr>
        <p:txBody>
          <a:bodyPr wrap="square" rtlCol="0">
            <a:spAutoFit/>
          </a:bodyPr>
          <a:lstStyle/>
          <a:p>
            <a:r>
              <a:rPr lang="en-US" sz="900" b="1"/>
              <a:t>Area 3 | 1Crude/51Vac</a:t>
            </a:r>
          </a:p>
        </p:txBody>
      </p:sp>
      <p:sp>
        <p:nvSpPr>
          <p:cNvPr id="25" name="TextBox 24">
            <a:extLst>
              <a:ext uri="{FF2B5EF4-FFF2-40B4-BE49-F238E27FC236}">
                <a16:creationId xmlns:a16="http://schemas.microsoft.com/office/drawing/2014/main" id="{D67767A0-2CC7-444D-9B87-4F6AD9F94360}"/>
              </a:ext>
            </a:extLst>
          </p:cNvPr>
          <p:cNvSpPr txBox="1"/>
          <p:nvPr/>
        </p:nvSpPr>
        <p:spPr>
          <a:xfrm>
            <a:off x="4348579" y="5276704"/>
            <a:ext cx="1142570" cy="369332"/>
          </a:xfrm>
          <a:prstGeom prst="rect">
            <a:avLst/>
          </a:prstGeom>
          <a:solidFill>
            <a:schemeClr val="bg1"/>
          </a:solidFill>
          <a:ln>
            <a:solidFill>
              <a:schemeClr val="tx1"/>
            </a:solidFill>
          </a:ln>
        </p:spPr>
        <p:txBody>
          <a:bodyPr wrap="square" rtlCol="0">
            <a:spAutoFit/>
          </a:bodyPr>
          <a:lstStyle/>
          <a:p>
            <a:r>
              <a:rPr lang="en-US" sz="900" b="1"/>
              <a:t>Area 5 | NHDS</a:t>
            </a:r>
          </a:p>
          <a:p>
            <a:r>
              <a:rPr lang="en-US" sz="900" b="1"/>
              <a:t>TAR = Jan ‘26</a:t>
            </a:r>
          </a:p>
        </p:txBody>
      </p:sp>
      <p:sp>
        <p:nvSpPr>
          <p:cNvPr id="29" name="TextBox 28">
            <a:extLst>
              <a:ext uri="{FF2B5EF4-FFF2-40B4-BE49-F238E27FC236}">
                <a16:creationId xmlns:a16="http://schemas.microsoft.com/office/drawing/2014/main" id="{1E0EC2C3-504D-4889-AFC4-519B3FECB82F}"/>
              </a:ext>
            </a:extLst>
          </p:cNvPr>
          <p:cNvSpPr txBox="1"/>
          <p:nvPr/>
        </p:nvSpPr>
        <p:spPr>
          <a:xfrm>
            <a:off x="6186691" y="3458994"/>
            <a:ext cx="1316088" cy="369332"/>
          </a:xfrm>
          <a:prstGeom prst="rect">
            <a:avLst/>
          </a:prstGeom>
          <a:solidFill>
            <a:schemeClr val="bg1"/>
          </a:solidFill>
          <a:ln>
            <a:solidFill>
              <a:schemeClr val="tx1"/>
            </a:solidFill>
          </a:ln>
        </p:spPr>
        <p:txBody>
          <a:bodyPr wrap="square" rtlCol="0">
            <a:spAutoFit/>
          </a:bodyPr>
          <a:lstStyle/>
          <a:p>
            <a:r>
              <a:rPr lang="en-US" sz="900" b="1"/>
              <a:t>Area 5 | Alky</a:t>
            </a:r>
          </a:p>
          <a:p>
            <a:r>
              <a:rPr lang="en-US" sz="900" b="1"/>
              <a:t>TAR= Oct ‘25</a:t>
            </a:r>
          </a:p>
        </p:txBody>
      </p:sp>
      <p:sp>
        <p:nvSpPr>
          <p:cNvPr id="39" name="TextBox 38">
            <a:extLst>
              <a:ext uri="{FF2B5EF4-FFF2-40B4-BE49-F238E27FC236}">
                <a16:creationId xmlns:a16="http://schemas.microsoft.com/office/drawing/2014/main" id="{1C49072F-41AC-441F-96CD-AA4DA5522E0A}"/>
              </a:ext>
            </a:extLst>
          </p:cNvPr>
          <p:cNvSpPr txBox="1"/>
          <p:nvPr/>
        </p:nvSpPr>
        <p:spPr>
          <a:xfrm>
            <a:off x="2069984" y="4992415"/>
            <a:ext cx="1245830" cy="230832"/>
          </a:xfrm>
          <a:prstGeom prst="rect">
            <a:avLst/>
          </a:prstGeom>
          <a:solidFill>
            <a:schemeClr val="bg1"/>
          </a:solidFill>
          <a:ln>
            <a:solidFill>
              <a:schemeClr val="tx1"/>
            </a:solidFill>
          </a:ln>
        </p:spPr>
        <p:txBody>
          <a:bodyPr wrap="square" rtlCol="0">
            <a:spAutoFit/>
          </a:bodyPr>
          <a:lstStyle/>
          <a:p>
            <a:r>
              <a:rPr lang="en-US" sz="900" b="1"/>
              <a:t>Area 5 | SACCR/LCR-7</a:t>
            </a:r>
          </a:p>
        </p:txBody>
      </p:sp>
      <p:sp>
        <p:nvSpPr>
          <p:cNvPr id="42" name="TextBox 41">
            <a:extLst>
              <a:ext uri="{FF2B5EF4-FFF2-40B4-BE49-F238E27FC236}">
                <a16:creationId xmlns:a16="http://schemas.microsoft.com/office/drawing/2014/main" id="{320C956A-1A32-4207-865E-402751A1EAE5}"/>
              </a:ext>
            </a:extLst>
          </p:cNvPr>
          <p:cNvSpPr txBox="1"/>
          <p:nvPr/>
        </p:nvSpPr>
        <p:spPr>
          <a:xfrm>
            <a:off x="6035819" y="1716325"/>
            <a:ext cx="1245830" cy="230832"/>
          </a:xfrm>
          <a:prstGeom prst="rect">
            <a:avLst/>
          </a:prstGeom>
          <a:solidFill>
            <a:schemeClr val="bg1"/>
          </a:solidFill>
          <a:ln>
            <a:solidFill>
              <a:schemeClr val="tx1"/>
            </a:solidFill>
          </a:ln>
        </p:spPr>
        <p:txBody>
          <a:bodyPr wrap="square" rtlCol="0">
            <a:spAutoFit/>
          </a:bodyPr>
          <a:lstStyle/>
          <a:p>
            <a:r>
              <a:rPr lang="en-US" sz="900" b="1"/>
              <a:t>Area 9 | Sulfur Plant</a:t>
            </a:r>
          </a:p>
        </p:txBody>
      </p:sp>
      <p:sp>
        <p:nvSpPr>
          <p:cNvPr id="47" name="Title 1">
            <a:extLst>
              <a:ext uri="{FF2B5EF4-FFF2-40B4-BE49-F238E27FC236}">
                <a16:creationId xmlns:a16="http://schemas.microsoft.com/office/drawing/2014/main" id="{965380A8-1EC4-4F67-A824-178FBF3EDDF7}"/>
              </a:ext>
            </a:extLst>
          </p:cNvPr>
          <p:cNvSpPr>
            <a:spLocks noGrp="1"/>
          </p:cNvSpPr>
          <p:nvPr>
            <p:ph type="title"/>
          </p:nvPr>
        </p:nvSpPr>
        <p:spPr>
          <a:xfrm>
            <a:off x="381000" y="228600"/>
            <a:ext cx="8453438" cy="457199"/>
          </a:xfrm>
        </p:spPr>
        <p:txBody>
          <a:bodyPr/>
          <a:lstStyle/>
          <a:p>
            <a:r>
              <a:rPr lang="en-US"/>
              <a:t>LAR3 AMP - Scope</a:t>
            </a:r>
          </a:p>
        </p:txBody>
      </p:sp>
      <p:sp>
        <p:nvSpPr>
          <p:cNvPr id="51" name="Text Placeholder 3">
            <a:extLst>
              <a:ext uri="{FF2B5EF4-FFF2-40B4-BE49-F238E27FC236}">
                <a16:creationId xmlns:a16="http://schemas.microsoft.com/office/drawing/2014/main" id="{AA23F45F-FF94-4B9B-99D5-1CBF22A548EA}"/>
              </a:ext>
            </a:extLst>
          </p:cNvPr>
          <p:cNvSpPr txBox="1">
            <a:spLocks/>
          </p:cNvSpPr>
          <p:nvPr/>
        </p:nvSpPr>
        <p:spPr>
          <a:xfrm>
            <a:off x="313887" y="618688"/>
            <a:ext cx="8458200" cy="30480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i="1">
                <a:solidFill>
                  <a:schemeClr val="tx2"/>
                </a:solidFill>
                <a:latin typeface="+mj-lt"/>
              </a:rPr>
              <a:t>Project Plot Plan</a:t>
            </a:r>
          </a:p>
        </p:txBody>
      </p:sp>
      <p:sp>
        <p:nvSpPr>
          <p:cNvPr id="2" name="TextBox 1">
            <a:extLst>
              <a:ext uri="{FF2B5EF4-FFF2-40B4-BE49-F238E27FC236}">
                <a16:creationId xmlns:a16="http://schemas.microsoft.com/office/drawing/2014/main" id="{5F6D6DDF-5CFB-B9D0-65C7-140D923B3401}"/>
              </a:ext>
            </a:extLst>
          </p:cNvPr>
          <p:cNvSpPr txBox="1"/>
          <p:nvPr/>
        </p:nvSpPr>
        <p:spPr>
          <a:xfrm>
            <a:off x="6035816" y="2618438"/>
            <a:ext cx="1239537"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Sulfur Loading Rack (C)</a:t>
            </a:r>
          </a:p>
        </p:txBody>
      </p:sp>
    </p:spTree>
    <p:extLst>
      <p:ext uri="{BB962C8B-B14F-4D97-AF65-F5344CB8AC3E}">
        <p14:creationId xmlns:p14="http://schemas.microsoft.com/office/powerpoint/2010/main" val="192961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a:t>Area 7, HGU-2 Heater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40</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525637" y="1720894"/>
            <a:ext cx="4142874" cy="43088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latin typeface="+mn-lt"/>
              </a:rPr>
              <a:t>As Found </a:t>
            </a:r>
          </a:p>
          <a:p>
            <a:pPr algn="l"/>
            <a:r>
              <a:rPr lang="en-US" sz="1400">
                <a:latin typeface="+mn-lt"/>
              </a:rPr>
              <a:t>Trips and </a:t>
            </a:r>
            <a:r>
              <a:rPr lang="en-US" sz="1400" err="1">
                <a:latin typeface="+mn-lt"/>
              </a:rPr>
              <a:t>permissives</a:t>
            </a:r>
            <a:r>
              <a:rPr lang="en-US" sz="1400">
                <a:latin typeface="+mn-lt"/>
              </a:rPr>
              <a:t> in existing </a:t>
            </a:r>
            <a:r>
              <a:rPr lang="en-US" sz="1400"/>
              <a:t>r</a:t>
            </a:r>
            <a:r>
              <a:rPr lang="en-US" sz="1400">
                <a:latin typeface="+mn-lt"/>
              </a:rPr>
              <a:t>elay logic</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43088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t>Equipment</a:t>
            </a:r>
          </a:p>
          <a:p>
            <a:pPr marL="342900" indent="-342900">
              <a:buFont typeface="+mj-lt"/>
              <a:buAutoNum type="arabicPeriod"/>
            </a:pPr>
            <a:r>
              <a:rPr lang="en-US" sz="1400">
                <a:latin typeface="+mn-lt"/>
              </a:rPr>
              <a:t>Steam-Methane Reformer (H-42)</a:t>
            </a:r>
            <a:endParaRPr lang="en-US" sz="1400"/>
          </a:p>
        </p:txBody>
      </p:sp>
      <p:sp>
        <p:nvSpPr>
          <p:cNvPr id="8" name="TextBox 7">
            <a:extLst>
              <a:ext uri="{FF2B5EF4-FFF2-40B4-BE49-F238E27FC236}">
                <a16:creationId xmlns:a16="http://schemas.microsoft.com/office/drawing/2014/main" id="{141949BB-B85C-F5B6-AAC0-994B41ACB48A}"/>
              </a:ext>
            </a:extLst>
          </p:cNvPr>
          <p:cNvSpPr txBox="1"/>
          <p:nvPr/>
        </p:nvSpPr>
        <p:spPr>
          <a:xfrm>
            <a:off x="380115" y="2496502"/>
            <a:ext cx="8287513" cy="344709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dirty="0">
                <a:solidFill>
                  <a:srgbClr val="FF0000"/>
                </a:solidFill>
                <a:latin typeface="+mn-lt"/>
              </a:rPr>
              <a:t>New Scope</a:t>
            </a:r>
          </a:p>
          <a:p>
            <a:pPr marL="285750" indent="-285750" algn="l">
              <a:buFont typeface="Arial" panose="020B0604020202020204" pitchFamily="34" charset="0"/>
              <a:buChar char="•"/>
            </a:pPr>
            <a:r>
              <a:rPr lang="en-US" sz="1400" dirty="0">
                <a:solidFill>
                  <a:srgbClr val="FF0000"/>
                </a:solidFill>
                <a:latin typeface="+mn-lt"/>
              </a:rPr>
              <a:t>Applies to reformer heater H-42</a:t>
            </a:r>
          </a:p>
          <a:p>
            <a:pPr marL="742950" lvl="1" indent="-285750">
              <a:buFont typeface="Arial" panose="020B0604020202020204" pitchFamily="34" charset="0"/>
              <a:buChar char="•"/>
            </a:pPr>
            <a:r>
              <a:rPr lang="en-US" sz="1400" dirty="0">
                <a:solidFill>
                  <a:srgbClr val="FF0000"/>
                </a:solidFill>
              </a:rPr>
              <a:t>2 new fuel gas chopper valves with bypass and ASCO RCS. Demo existing chopper and vent.</a:t>
            </a:r>
          </a:p>
          <a:p>
            <a:pPr marL="742950" lvl="1" indent="-285750">
              <a:buFont typeface="Arial" panose="020B0604020202020204" pitchFamily="34" charset="0"/>
              <a:buChar char="•"/>
            </a:pPr>
            <a:r>
              <a:rPr lang="en-US" sz="1400" dirty="0">
                <a:solidFill>
                  <a:srgbClr val="FF0000"/>
                </a:solidFill>
              </a:rPr>
              <a:t>Add bypass around purge gas chopper valves. Demo solenoids and add ASCO RCS. </a:t>
            </a:r>
          </a:p>
          <a:p>
            <a:pPr marL="742950" lvl="1" indent="-285750">
              <a:buFont typeface="Arial" panose="020B0604020202020204" pitchFamily="34" charset="0"/>
              <a:buChar char="•"/>
            </a:pPr>
            <a:r>
              <a:rPr lang="en-US" sz="1400" dirty="0">
                <a:solidFill>
                  <a:srgbClr val="FF0000"/>
                </a:solidFill>
                <a:latin typeface="+mn-lt"/>
              </a:rPr>
              <a:t>2 new pilot gas chopper valves. Demo existing chopper and vent. </a:t>
            </a:r>
          </a:p>
          <a:p>
            <a:pPr marL="742950" lvl="1" indent="-285750">
              <a:buFont typeface="Arial" panose="020B0604020202020204" pitchFamily="34" charset="0"/>
              <a:buChar char="•"/>
            </a:pPr>
            <a:r>
              <a:rPr lang="en-US" sz="1400" dirty="0">
                <a:solidFill>
                  <a:srgbClr val="FF0000"/>
                </a:solidFill>
              </a:rPr>
              <a:t>Replace fuel gas and purge gas pressure switches with pressure XMTRs (1 BPCS, 2 SIS)</a:t>
            </a:r>
          </a:p>
          <a:p>
            <a:pPr marL="742950" lvl="1" indent="-285750">
              <a:buFont typeface="Arial" panose="020B0604020202020204" pitchFamily="34" charset="0"/>
              <a:buChar char="•"/>
            </a:pPr>
            <a:r>
              <a:rPr lang="en-US" sz="1400" dirty="0">
                <a:solidFill>
                  <a:srgbClr val="FF0000"/>
                </a:solidFill>
                <a:latin typeface="+mn-lt"/>
              </a:rPr>
              <a:t>Demo pilot gas pressure switches. Migrate pilot gas pressure XMTR to new SIS.</a:t>
            </a:r>
          </a:p>
          <a:p>
            <a:pPr marL="742950" lvl="1" indent="-285750">
              <a:buFont typeface="Arial" panose="020B0604020202020204" pitchFamily="34" charset="0"/>
              <a:buChar char="•"/>
            </a:pPr>
            <a:r>
              <a:rPr lang="en-US" sz="1400" dirty="0">
                <a:solidFill>
                  <a:srgbClr val="FF0000"/>
                </a:solidFill>
              </a:rPr>
              <a:t>Add interlock for O</a:t>
            </a:r>
            <a:r>
              <a:rPr lang="en-US" sz="1400" baseline="-25000" dirty="0">
                <a:solidFill>
                  <a:srgbClr val="FF0000"/>
                </a:solidFill>
              </a:rPr>
              <a:t>2</a:t>
            </a:r>
            <a:r>
              <a:rPr lang="en-US" sz="1400" dirty="0">
                <a:solidFill>
                  <a:srgbClr val="FF0000"/>
                </a:solidFill>
              </a:rPr>
              <a:t> analyzer probe heater power de-energization on full heater trip</a:t>
            </a:r>
          </a:p>
          <a:p>
            <a:pPr marL="742950" lvl="1" indent="-285750">
              <a:buFont typeface="Arial" panose="020B0604020202020204" pitchFamily="34" charset="0"/>
              <a:buChar char="•"/>
            </a:pPr>
            <a:r>
              <a:rPr lang="en-US" sz="1400" dirty="0">
                <a:solidFill>
                  <a:srgbClr val="FF0000"/>
                </a:solidFill>
              </a:rPr>
              <a:t>1 new relay for SCR ammonia CV trip on loss of ID fan or unit fuel gas trip (H-42 &amp; H-43)</a:t>
            </a:r>
          </a:p>
          <a:p>
            <a:pPr marL="742950" lvl="1" indent="-285750">
              <a:buFont typeface="Arial" panose="020B0604020202020204" pitchFamily="34" charset="0"/>
              <a:buChar char="•"/>
            </a:pPr>
            <a:r>
              <a:rPr lang="en-US" sz="1400" dirty="0">
                <a:solidFill>
                  <a:srgbClr val="FF0000"/>
                </a:solidFill>
                <a:latin typeface="+mn-lt"/>
              </a:rPr>
              <a:t>9 new flame scanners</a:t>
            </a:r>
          </a:p>
          <a:p>
            <a:pPr marL="742950" lvl="1" indent="-285750">
              <a:buFont typeface="Arial" panose="020B0604020202020204" pitchFamily="34" charset="0"/>
              <a:buChar char="•"/>
            </a:pPr>
            <a:r>
              <a:rPr lang="en-US" sz="1400" dirty="0">
                <a:solidFill>
                  <a:srgbClr val="FF0000"/>
                </a:solidFill>
              </a:rPr>
              <a:t>1 new light-off panel (LOP)</a:t>
            </a:r>
          </a:p>
          <a:p>
            <a:pPr marL="742950" lvl="1" indent="-285750">
              <a:buFont typeface="Arial" panose="020B0604020202020204" pitchFamily="34" charset="0"/>
              <a:buChar char="•"/>
            </a:pPr>
            <a:r>
              <a:rPr lang="en-US" sz="1400" dirty="0">
                <a:solidFill>
                  <a:srgbClr val="FF0000"/>
                </a:solidFill>
              </a:rPr>
              <a:t>1</a:t>
            </a:r>
            <a:r>
              <a:rPr lang="en-US" sz="1400" dirty="0">
                <a:solidFill>
                  <a:srgbClr val="FF0000"/>
                </a:solidFill>
                <a:latin typeface="+mn-lt"/>
              </a:rPr>
              <a:t> new manual ESD – remote (&gt;50ft from heater). Migrate existing ESDs to new SIS.</a:t>
            </a:r>
          </a:p>
          <a:p>
            <a:pPr marL="742950" lvl="1" indent="-285750">
              <a:buFont typeface="Arial" panose="020B0604020202020204" pitchFamily="34" charset="0"/>
              <a:buChar char="•"/>
            </a:pPr>
            <a:r>
              <a:rPr lang="en-US" sz="1400" dirty="0">
                <a:solidFill>
                  <a:srgbClr val="FF0000"/>
                </a:solidFill>
                <a:latin typeface="+mn-lt"/>
              </a:rPr>
              <a:t>Reconfigure steam drum GWR level XMTRs for 2oo2 voting on low level</a:t>
            </a:r>
          </a:p>
          <a:p>
            <a:pPr marL="742950" lvl="1" indent="-285750">
              <a:buFont typeface="Arial" panose="020B0604020202020204" pitchFamily="34" charset="0"/>
              <a:buChar char="•"/>
            </a:pPr>
            <a:r>
              <a:rPr lang="en-US" sz="1400" dirty="0">
                <a:solidFill>
                  <a:srgbClr val="FF0000"/>
                </a:solidFill>
              </a:rPr>
              <a:t>1 new steam drum pressure XMTR. Migrate existing XMTR to SIS for 2oo2 high press. trip</a:t>
            </a:r>
            <a:endParaRPr lang="en-US" sz="1400" dirty="0">
              <a:solidFill>
                <a:srgbClr val="FF0000"/>
              </a:solidFill>
              <a:latin typeface="+mn-lt"/>
            </a:endParaRPr>
          </a:p>
          <a:p>
            <a:pPr marL="285750" indent="-285750">
              <a:buFont typeface="Arial" panose="020B0604020202020204" pitchFamily="34" charset="0"/>
              <a:buChar char="•"/>
            </a:pPr>
            <a:r>
              <a:rPr lang="en-US" sz="1400" dirty="0">
                <a:solidFill>
                  <a:srgbClr val="FF0000"/>
                </a:solidFill>
                <a:latin typeface="+mn-lt"/>
              </a:rPr>
              <a:t>Existing relay logic in Sub #9 will be </a:t>
            </a:r>
            <a:r>
              <a:rPr lang="en-US" sz="1400" dirty="0" err="1">
                <a:solidFill>
                  <a:srgbClr val="FF0000"/>
                </a:solidFill>
                <a:latin typeface="+mn-lt"/>
              </a:rPr>
              <a:t>demo’d</a:t>
            </a:r>
            <a:r>
              <a:rPr lang="en-US" sz="1400" dirty="0">
                <a:solidFill>
                  <a:srgbClr val="FF0000"/>
                </a:solidFill>
                <a:latin typeface="+mn-lt"/>
              </a:rPr>
              <a:t>. 1 new</a:t>
            </a:r>
            <a:r>
              <a:rPr lang="en-US" sz="1400" dirty="0">
                <a:solidFill>
                  <a:srgbClr val="FF0000"/>
                </a:solidFill>
              </a:rPr>
              <a:t> Tricon CX SIS for H-42 will be installed in HPD Rack Room. Existing logic will be migrated to new SIS. </a:t>
            </a:r>
            <a:endParaRPr lang="en-US" sz="1400" dirty="0">
              <a:solidFill>
                <a:srgbClr val="FF0000"/>
              </a:solidFill>
              <a:latin typeface="+mn-lt"/>
            </a:endParaRPr>
          </a:p>
        </p:txBody>
      </p:sp>
      <p:pic>
        <p:nvPicPr>
          <p:cNvPr id="11" name="Picture 10">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2248646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a:t>Area 7, HGU-2 Boiler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41</a:t>
            </a:fld>
            <a:endParaRPr lang="en-US"/>
          </a:p>
        </p:txBody>
      </p:sp>
      <p:sp>
        <p:nvSpPr>
          <p:cNvPr id="6" name="TextBox 2">
            <a:extLst>
              <a:ext uri="{FF2B5EF4-FFF2-40B4-BE49-F238E27FC236}">
                <a16:creationId xmlns:a16="http://schemas.microsoft.com/office/drawing/2014/main" id="{18DD754F-664E-D414-1F89-D6320EDEF6E9}"/>
              </a:ext>
            </a:extLst>
          </p:cNvPr>
          <p:cNvSpPr txBox="1"/>
          <p:nvPr/>
        </p:nvSpPr>
        <p:spPr>
          <a:xfrm>
            <a:off x="4525637" y="1108434"/>
            <a:ext cx="4142874" cy="43088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latin typeface="+mn-lt"/>
              </a:rPr>
              <a:t>As Found </a:t>
            </a:r>
          </a:p>
          <a:p>
            <a:pPr algn="l"/>
            <a:r>
              <a:rPr lang="en-US" sz="1400">
                <a:latin typeface="+mn-lt"/>
              </a:rPr>
              <a:t>Trips and </a:t>
            </a:r>
            <a:r>
              <a:rPr lang="en-US" sz="1400" err="1">
                <a:latin typeface="+mn-lt"/>
              </a:rPr>
              <a:t>permissives</a:t>
            </a:r>
            <a:r>
              <a:rPr lang="en-US" sz="1400">
                <a:latin typeface="+mn-lt"/>
              </a:rPr>
              <a:t> in existing </a:t>
            </a:r>
            <a:r>
              <a:rPr lang="en-US" sz="1400"/>
              <a:t>r</a:t>
            </a:r>
            <a:r>
              <a:rPr lang="en-US" sz="1400">
                <a:latin typeface="+mn-lt"/>
              </a:rPr>
              <a:t>elay logic</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108435"/>
            <a:ext cx="4142874" cy="64633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t>Equipment</a:t>
            </a:r>
          </a:p>
          <a:p>
            <a:pPr marL="342900" indent="-342900">
              <a:buFont typeface="+mj-lt"/>
              <a:buAutoNum type="arabicPeriod"/>
            </a:pPr>
            <a:r>
              <a:rPr lang="en-US" sz="1400">
                <a:latin typeface="+mn-lt"/>
              </a:rPr>
              <a:t>Auxiliary Boiler (H-43)</a:t>
            </a:r>
          </a:p>
          <a:p>
            <a:pPr marL="342900" indent="-342900">
              <a:buFont typeface="+mj-lt"/>
              <a:buAutoNum type="arabicPeriod"/>
            </a:pPr>
            <a:r>
              <a:rPr lang="en-US" sz="1400"/>
              <a:t>Trim Burners</a:t>
            </a:r>
          </a:p>
        </p:txBody>
      </p:sp>
      <p:sp>
        <p:nvSpPr>
          <p:cNvPr id="8" name="TextBox 7">
            <a:extLst>
              <a:ext uri="{FF2B5EF4-FFF2-40B4-BE49-F238E27FC236}">
                <a16:creationId xmlns:a16="http://schemas.microsoft.com/office/drawing/2014/main" id="{141949BB-B85C-F5B6-AAC0-994B41ACB48A}"/>
              </a:ext>
            </a:extLst>
          </p:cNvPr>
          <p:cNvSpPr txBox="1"/>
          <p:nvPr/>
        </p:nvSpPr>
        <p:spPr>
          <a:xfrm>
            <a:off x="380115" y="2023511"/>
            <a:ext cx="8287513" cy="409342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a:solidFill>
                  <a:srgbClr val="FF0000"/>
                </a:solidFill>
                <a:latin typeface="+mn-lt"/>
              </a:rPr>
              <a:t>New Scope</a:t>
            </a:r>
          </a:p>
          <a:p>
            <a:pPr marL="285750" indent="-285750" algn="l">
              <a:buFont typeface="Arial" panose="020B0604020202020204" pitchFamily="34" charset="0"/>
              <a:buChar char="•"/>
            </a:pPr>
            <a:r>
              <a:rPr lang="en-US" sz="1400">
                <a:solidFill>
                  <a:srgbClr val="FF0000"/>
                </a:solidFill>
                <a:latin typeface="+mn-lt"/>
              </a:rPr>
              <a:t>Applies to </a:t>
            </a:r>
            <a:r>
              <a:rPr lang="en-US" sz="1400">
                <a:solidFill>
                  <a:srgbClr val="FF0000"/>
                </a:solidFill>
              </a:rPr>
              <a:t>Aux Boiler H-43</a:t>
            </a:r>
          </a:p>
          <a:p>
            <a:pPr marL="742950" lvl="1" indent="-285750">
              <a:buFont typeface="Arial" panose="020B0604020202020204" pitchFamily="34" charset="0"/>
              <a:buChar char="•"/>
            </a:pPr>
            <a:r>
              <a:rPr lang="en-US" sz="1400">
                <a:solidFill>
                  <a:srgbClr val="FF0000"/>
                </a:solidFill>
              </a:rPr>
              <a:t>2 new fuel gas chopper valves with bypass and ASCO RCS. Demo existing chopper and vent.</a:t>
            </a:r>
          </a:p>
          <a:p>
            <a:pPr marL="742950" lvl="1" indent="-285750">
              <a:buFont typeface="Arial" panose="020B0604020202020204" pitchFamily="34" charset="0"/>
              <a:buChar char="•"/>
            </a:pPr>
            <a:r>
              <a:rPr lang="en-US" sz="1400">
                <a:solidFill>
                  <a:srgbClr val="FF0000"/>
                </a:solidFill>
                <a:latin typeface="+mn-lt"/>
              </a:rPr>
              <a:t>Add limit switches to existing pilot gas chopper and vent valve</a:t>
            </a:r>
          </a:p>
          <a:p>
            <a:pPr marL="742950" lvl="1" indent="-285750">
              <a:buFont typeface="Arial" panose="020B0604020202020204" pitchFamily="34" charset="0"/>
              <a:buChar char="•"/>
            </a:pPr>
            <a:r>
              <a:rPr lang="en-US" sz="1400">
                <a:solidFill>
                  <a:srgbClr val="FF0000"/>
                </a:solidFill>
              </a:rPr>
              <a:t>Demo fuel gas pressure switches. Add 1 new SIS fuel gas pressure XMTR.</a:t>
            </a:r>
          </a:p>
          <a:p>
            <a:pPr marL="742950" lvl="1" indent="-285750">
              <a:buFont typeface="Arial" panose="020B0604020202020204" pitchFamily="34" charset="0"/>
              <a:buChar char="•"/>
            </a:pPr>
            <a:r>
              <a:rPr lang="en-US" sz="1400">
                <a:solidFill>
                  <a:srgbClr val="FF0000"/>
                </a:solidFill>
                <a:latin typeface="+mn-lt"/>
              </a:rPr>
              <a:t>Demo pilot gas pressure switches. Migrate pilot gas pressure XMTR to new SIS.</a:t>
            </a:r>
          </a:p>
          <a:p>
            <a:pPr marL="742950" lvl="1" indent="-285750">
              <a:buFont typeface="Arial" panose="020B0604020202020204" pitchFamily="34" charset="0"/>
              <a:buChar char="•"/>
            </a:pPr>
            <a:r>
              <a:rPr lang="en-US" sz="1400">
                <a:solidFill>
                  <a:srgbClr val="FF0000"/>
                </a:solidFill>
              </a:rPr>
              <a:t>Replace instrument air and FD fan duct low pressure switches with pressure XMTRs</a:t>
            </a:r>
          </a:p>
          <a:p>
            <a:pPr marL="742950" lvl="1" indent="-285750">
              <a:buFont typeface="Arial" panose="020B0604020202020204" pitchFamily="34" charset="0"/>
              <a:buChar char="•"/>
            </a:pPr>
            <a:r>
              <a:rPr lang="en-US" sz="1400">
                <a:solidFill>
                  <a:srgbClr val="FF0000"/>
                </a:solidFill>
              </a:rPr>
              <a:t>Add speed transducer on FD fan shaft</a:t>
            </a:r>
          </a:p>
          <a:p>
            <a:pPr marL="742950" lvl="1" indent="-285750">
              <a:buFont typeface="Arial" panose="020B0604020202020204" pitchFamily="34" charset="0"/>
              <a:buChar char="•"/>
            </a:pPr>
            <a:r>
              <a:rPr lang="en-US" sz="1400">
                <a:solidFill>
                  <a:srgbClr val="FF0000"/>
                </a:solidFill>
                <a:latin typeface="+mn-lt"/>
              </a:rPr>
              <a:t>1 new </a:t>
            </a:r>
            <a:r>
              <a:rPr lang="en-US" sz="1400">
                <a:solidFill>
                  <a:srgbClr val="FF0000"/>
                </a:solidFill>
              </a:rPr>
              <a:t>SIS flow XMTR on FD fan inlet air flow</a:t>
            </a:r>
          </a:p>
          <a:p>
            <a:pPr marL="742950" lvl="1" indent="-285750">
              <a:buFont typeface="Arial" panose="020B0604020202020204" pitchFamily="34" charset="0"/>
              <a:buChar char="•"/>
            </a:pPr>
            <a:r>
              <a:rPr lang="en-US" sz="1400">
                <a:solidFill>
                  <a:srgbClr val="FF0000"/>
                </a:solidFill>
                <a:latin typeface="+mn-lt"/>
              </a:rPr>
              <a:t>Demo existing steam drum </a:t>
            </a:r>
            <a:r>
              <a:rPr lang="en-US" sz="1400">
                <a:solidFill>
                  <a:srgbClr val="FF0000"/>
                </a:solidFill>
              </a:rPr>
              <a:t>level switches and replace with 2oo2 GWR level XMTRs</a:t>
            </a:r>
          </a:p>
          <a:p>
            <a:pPr marL="742950" lvl="1" indent="-285750">
              <a:buFont typeface="Arial" panose="020B0604020202020204" pitchFamily="34" charset="0"/>
              <a:buChar char="•"/>
            </a:pPr>
            <a:r>
              <a:rPr lang="en-US" sz="1400">
                <a:solidFill>
                  <a:srgbClr val="FF0000"/>
                </a:solidFill>
              </a:rPr>
              <a:t>1 new steam drum pressure XMTR. Migrate existing XMTR to SIS for 2oo2 high press. trip</a:t>
            </a:r>
            <a:endParaRPr lang="en-US" sz="1400">
              <a:solidFill>
                <a:srgbClr val="FF0000"/>
              </a:solidFill>
              <a:latin typeface="+mn-lt"/>
            </a:endParaRPr>
          </a:p>
          <a:p>
            <a:pPr marL="742950" lvl="1" indent="-285750">
              <a:buFont typeface="Arial" panose="020B0604020202020204" pitchFamily="34" charset="0"/>
              <a:buChar char="•"/>
            </a:pPr>
            <a:r>
              <a:rPr lang="en-US" sz="1400">
                <a:solidFill>
                  <a:srgbClr val="FF0000"/>
                </a:solidFill>
                <a:latin typeface="+mn-lt"/>
              </a:rPr>
              <a:t>2 new </a:t>
            </a:r>
            <a:r>
              <a:rPr lang="en-US" sz="1400" err="1">
                <a:solidFill>
                  <a:srgbClr val="FF0000"/>
                </a:solidFill>
                <a:latin typeface="+mn-lt"/>
              </a:rPr>
              <a:t>windbox</a:t>
            </a:r>
            <a:r>
              <a:rPr lang="en-US" sz="1400">
                <a:solidFill>
                  <a:srgbClr val="FF0000"/>
                </a:solidFill>
                <a:latin typeface="+mn-lt"/>
              </a:rPr>
              <a:t> O</a:t>
            </a:r>
            <a:r>
              <a:rPr lang="en-US" sz="1400" baseline="-25000">
                <a:solidFill>
                  <a:srgbClr val="FF0000"/>
                </a:solidFill>
                <a:latin typeface="+mn-lt"/>
              </a:rPr>
              <a:t>2</a:t>
            </a:r>
            <a:r>
              <a:rPr lang="en-US" sz="1400">
                <a:solidFill>
                  <a:srgbClr val="FF0000"/>
                </a:solidFill>
                <a:latin typeface="+mn-lt"/>
              </a:rPr>
              <a:t> analyzers</a:t>
            </a:r>
          </a:p>
          <a:p>
            <a:pPr marL="742950" lvl="1" indent="-285750">
              <a:buFont typeface="Arial" panose="020B0604020202020204" pitchFamily="34" charset="0"/>
              <a:buChar char="•"/>
            </a:pPr>
            <a:r>
              <a:rPr lang="en-US" sz="1400">
                <a:solidFill>
                  <a:srgbClr val="FF0000"/>
                </a:solidFill>
              </a:rPr>
              <a:t>1 new firebox pressure XMTR</a:t>
            </a:r>
            <a:endParaRPr lang="en-US" sz="1400">
              <a:solidFill>
                <a:srgbClr val="FF0000"/>
              </a:solidFill>
              <a:latin typeface="+mn-lt"/>
            </a:endParaRPr>
          </a:p>
          <a:p>
            <a:pPr marL="742950" lvl="1" indent="-285750">
              <a:buFont typeface="Arial" panose="020B0604020202020204" pitchFamily="34" charset="0"/>
              <a:buChar char="•"/>
            </a:pPr>
            <a:r>
              <a:rPr lang="en-US" sz="1400">
                <a:solidFill>
                  <a:srgbClr val="FF0000"/>
                </a:solidFill>
                <a:latin typeface="+mn-lt"/>
              </a:rPr>
              <a:t>Replace existing obsolete flame scanners </a:t>
            </a:r>
          </a:p>
          <a:p>
            <a:pPr marL="742950" lvl="1" indent="-285750">
              <a:buFont typeface="Arial" panose="020B0604020202020204" pitchFamily="34" charset="0"/>
              <a:buChar char="•"/>
            </a:pPr>
            <a:r>
              <a:rPr lang="en-US" sz="1400">
                <a:solidFill>
                  <a:srgbClr val="FF0000"/>
                </a:solidFill>
              </a:rPr>
              <a:t>Replace existing 120VAC boiler control panel with new light-off panel (LOP)</a:t>
            </a:r>
          </a:p>
          <a:p>
            <a:pPr marL="742950" lvl="1" indent="-285750">
              <a:buFont typeface="Arial" panose="020B0604020202020204" pitchFamily="34" charset="0"/>
              <a:buChar char="•"/>
            </a:pPr>
            <a:r>
              <a:rPr lang="en-US" sz="1400">
                <a:solidFill>
                  <a:srgbClr val="FF0000"/>
                </a:solidFill>
              </a:rPr>
              <a:t>1</a:t>
            </a:r>
            <a:r>
              <a:rPr lang="en-US" sz="1400">
                <a:solidFill>
                  <a:srgbClr val="FF0000"/>
                </a:solidFill>
                <a:latin typeface="+mn-lt"/>
              </a:rPr>
              <a:t> new manual ESD – remote (&gt;50ft from boiler). Migrate existing ESDs to new SIS.</a:t>
            </a:r>
          </a:p>
          <a:p>
            <a:pPr marL="285750" indent="-285750">
              <a:buFont typeface="Arial" panose="020B0604020202020204" pitchFamily="34" charset="0"/>
              <a:buChar char="•"/>
            </a:pPr>
            <a:r>
              <a:rPr lang="en-US" sz="1400">
                <a:solidFill>
                  <a:srgbClr val="FF0000"/>
                </a:solidFill>
                <a:latin typeface="+mn-lt"/>
              </a:rPr>
              <a:t>Existing relay logic in Sub #9 will be </a:t>
            </a:r>
            <a:r>
              <a:rPr lang="en-US" sz="1400" err="1">
                <a:solidFill>
                  <a:srgbClr val="FF0000"/>
                </a:solidFill>
                <a:latin typeface="+mn-lt"/>
              </a:rPr>
              <a:t>demo’d</a:t>
            </a:r>
            <a:r>
              <a:rPr lang="en-US" sz="1400">
                <a:solidFill>
                  <a:srgbClr val="FF0000"/>
                </a:solidFill>
                <a:latin typeface="+mn-lt"/>
              </a:rPr>
              <a:t>. 1 new</a:t>
            </a:r>
            <a:r>
              <a:rPr lang="en-US" sz="1400">
                <a:solidFill>
                  <a:srgbClr val="FF0000"/>
                </a:solidFill>
              </a:rPr>
              <a:t> Tricon CX SIS for H-43 and trim burners will be installed in HPD Rack Room. Existing logic will be migrated to new SIS and updated per RSP requirements.</a:t>
            </a:r>
            <a:endParaRPr lang="en-US" sz="1400">
              <a:solidFill>
                <a:srgbClr val="FF0000"/>
              </a:solidFill>
              <a:latin typeface="+mn-lt"/>
            </a:endParaRPr>
          </a:p>
          <a:p>
            <a:pPr marL="742950" lvl="1" indent="-285750">
              <a:buFont typeface="Arial" panose="020B0604020202020204" pitchFamily="34" charset="0"/>
              <a:buChar char="•"/>
            </a:pPr>
            <a:endParaRPr lang="en-US" sz="1400">
              <a:solidFill>
                <a:srgbClr val="FF0000"/>
              </a:solidFill>
              <a:latin typeface="+mn-lt"/>
            </a:endParaRPr>
          </a:p>
        </p:txBody>
      </p:sp>
      <p:pic>
        <p:nvPicPr>
          <p:cNvPr id="11" name="Picture 10">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275302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a:t>Area 7, HGU-2 Boiler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42</a:t>
            </a:fld>
            <a:endParaRPr lang="en-US"/>
          </a:p>
        </p:txBody>
      </p:sp>
      <p:sp>
        <p:nvSpPr>
          <p:cNvPr id="6" name="TextBox 2">
            <a:extLst>
              <a:ext uri="{FF2B5EF4-FFF2-40B4-BE49-F238E27FC236}">
                <a16:creationId xmlns:a16="http://schemas.microsoft.com/office/drawing/2014/main" id="{18DD754F-664E-D414-1F89-D6320EDEF6E9}"/>
              </a:ext>
            </a:extLst>
          </p:cNvPr>
          <p:cNvSpPr txBox="1"/>
          <p:nvPr/>
        </p:nvSpPr>
        <p:spPr>
          <a:xfrm>
            <a:off x="4525637" y="1280954"/>
            <a:ext cx="4142874"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latin typeface="+mn-lt"/>
              </a:rPr>
              <a:t>As Found </a:t>
            </a:r>
          </a:p>
          <a:p>
            <a:pPr algn="l"/>
            <a:r>
              <a:rPr lang="en-US" sz="1600">
                <a:latin typeface="+mn-lt"/>
              </a:rPr>
              <a:t>Trips and </a:t>
            </a:r>
            <a:r>
              <a:rPr lang="en-US" sz="1600" err="1">
                <a:latin typeface="+mn-lt"/>
              </a:rPr>
              <a:t>permissives</a:t>
            </a:r>
            <a:r>
              <a:rPr lang="en-US" sz="1600">
                <a:latin typeface="+mn-lt"/>
              </a:rPr>
              <a:t> in existing </a:t>
            </a:r>
            <a:r>
              <a:rPr lang="en-US" sz="1600"/>
              <a:t>r</a:t>
            </a:r>
            <a:r>
              <a:rPr lang="en-US" sz="1600">
                <a:latin typeface="+mn-lt"/>
              </a:rPr>
              <a:t>elay logic</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280955"/>
            <a:ext cx="4142874"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latin typeface="+mn-lt"/>
              </a:rPr>
              <a:t>Auxiliary Boiler (H-43)</a:t>
            </a:r>
          </a:p>
          <a:p>
            <a:pPr marL="342900" indent="-342900">
              <a:buFont typeface="+mj-lt"/>
              <a:buAutoNum type="arabicPeriod"/>
            </a:pPr>
            <a:r>
              <a:rPr lang="en-US" sz="1600"/>
              <a:t>Trim Burners</a:t>
            </a:r>
          </a:p>
        </p:txBody>
      </p:sp>
      <p:sp>
        <p:nvSpPr>
          <p:cNvPr id="8" name="TextBox 7">
            <a:extLst>
              <a:ext uri="{FF2B5EF4-FFF2-40B4-BE49-F238E27FC236}">
                <a16:creationId xmlns:a16="http://schemas.microsoft.com/office/drawing/2014/main" id="{141949BB-B85C-F5B6-AAC0-994B41ACB48A}"/>
              </a:ext>
            </a:extLst>
          </p:cNvPr>
          <p:cNvSpPr txBox="1"/>
          <p:nvPr/>
        </p:nvSpPr>
        <p:spPr>
          <a:xfrm>
            <a:off x="380998" y="2321004"/>
            <a:ext cx="8287513" cy="2215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285750" indent="-285750" algn="l">
              <a:buFont typeface="Arial" panose="020B0604020202020204" pitchFamily="34" charset="0"/>
              <a:buChar char="•"/>
            </a:pPr>
            <a:r>
              <a:rPr lang="en-US" sz="1600" dirty="0">
                <a:solidFill>
                  <a:srgbClr val="FF0000"/>
                </a:solidFill>
                <a:latin typeface="+mn-lt"/>
              </a:rPr>
              <a:t>Applies to </a:t>
            </a:r>
            <a:r>
              <a:rPr lang="en-US" sz="1600" dirty="0">
                <a:solidFill>
                  <a:srgbClr val="FF0000"/>
                </a:solidFill>
              </a:rPr>
              <a:t>the Trim Burners</a:t>
            </a:r>
          </a:p>
          <a:p>
            <a:pPr marL="742950" lvl="1" indent="-285750">
              <a:buFont typeface="Arial" panose="020B0604020202020204" pitchFamily="34" charset="0"/>
              <a:buChar char="•"/>
            </a:pPr>
            <a:r>
              <a:rPr lang="en-US" sz="1600" dirty="0">
                <a:solidFill>
                  <a:srgbClr val="FF0000"/>
                </a:solidFill>
              </a:rPr>
              <a:t>Demo fuel gas chopper valve solenoid and replace with ASCO RCS</a:t>
            </a:r>
          </a:p>
          <a:p>
            <a:pPr marL="742950" lvl="1" indent="-285750">
              <a:buFont typeface="Arial" panose="020B0604020202020204" pitchFamily="34" charset="0"/>
              <a:buChar char="•"/>
            </a:pPr>
            <a:r>
              <a:rPr lang="en-US" sz="1600" dirty="0">
                <a:solidFill>
                  <a:srgbClr val="FF0000"/>
                </a:solidFill>
                <a:latin typeface="+mn-lt"/>
              </a:rPr>
              <a:t>Add limit switches on all existing fuel gas &amp; pilot gas chopper valves</a:t>
            </a:r>
          </a:p>
          <a:p>
            <a:pPr marL="742950" lvl="1" indent="-285750">
              <a:buFont typeface="Arial" panose="020B0604020202020204" pitchFamily="34" charset="0"/>
              <a:buChar char="•"/>
            </a:pPr>
            <a:r>
              <a:rPr lang="en-US" sz="1600" dirty="0">
                <a:solidFill>
                  <a:srgbClr val="FF0000"/>
                </a:solidFill>
              </a:rPr>
              <a:t>Demo fuel gas pressure switches. Add 1 new SIS fuel gas pressure XMTR.</a:t>
            </a:r>
          </a:p>
          <a:p>
            <a:pPr marL="742950" lvl="1" indent="-285750">
              <a:buFont typeface="Arial" panose="020B0604020202020204" pitchFamily="34" charset="0"/>
              <a:buChar char="•"/>
            </a:pPr>
            <a:r>
              <a:rPr lang="en-US" sz="1600" dirty="0">
                <a:solidFill>
                  <a:srgbClr val="FF0000"/>
                </a:solidFill>
                <a:latin typeface="+mn-lt"/>
              </a:rPr>
              <a:t>Demo pilot gas pressure switches. </a:t>
            </a:r>
            <a:r>
              <a:rPr lang="en-US" sz="1600" dirty="0">
                <a:solidFill>
                  <a:srgbClr val="FF0000"/>
                </a:solidFill>
              </a:rPr>
              <a:t>Add 1 new SIS pilot gas pressure XMTR.</a:t>
            </a:r>
          </a:p>
          <a:p>
            <a:pPr marL="742950" lvl="1" indent="-285750">
              <a:buFont typeface="Arial" panose="020B0604020202020204" pitchFamily="34" charset="0"/>
              <a:buChar char="•"/>
            </a:pPr>
            <a:r>
              <a:rPr lang="en-US" sz="1600" dirty="0">
                <a:solidFill>
                  <a:srgbClr val="FF0000"/>
                </a:solidFill>
                <a:latin typeface="+mn-lt"/>
              </a:rPr>
              <a:t>Replace existing obsolete flame scanners </a:t>
            </a:r>
          </a:p>
          <a:p>
            <a:pPr marL="742950" lvl="1" indent="-285750">
              <a:buFont typeface="Arial" panose="020B0604020202020204" pitchFamily="34" charset="0"/>
              <a:buChar char="•"/>
            </a:pPr>
            <a:r>
              <a:rPr lang="en-US" sz="1600" dirty="0">
                <a:solidFill>
                  <a:srgbClr val="FF0000"/>
                </a:solidFill>
              </a:rPr>
              <a:t>Replace existing 120VAC trim burner ignition panel with new light-off panel (LOP)</a:t>
            </a:r>
          </a:p>
          <a:p>
            <a:pPr marL="742950" lvl="1" indent="-285750">
              <a:buFont typeface="Arial" panose="020B0604020202020204" pitchFamily="34" charset="0"/>
              <a:buChar char="•"/>
            </a:pPr>
            <a:r>
              <a:rPr lang="en-US" sz="1600" dirty="0">
                <a:solidFill>
                  <a:srgbClr val="FF0000"/>
                </a:solidFill>
              </a:rPr>
              <a:t>3</a:t>
            </a:r>
            <a:r>
              <a:rPr lang="en-US" sz="1600" dirty="0">
                <a:solidFill>
                  <a:srgbClr val="FF0000"/>
                </a:solidFill>
                <a:latin typeface="+mn-lt"/>
              </a:rPr>
              <a:t> new manual ESDs – console, remote (&gt;50ft from boiler), local (LOP)</a:t>
            </a:r>
          </a:p>
        </p:txBody>
      </p:sp>
      <p:pic>
        <p:nvPicPr>
          <p:cNvPr id="11" name="Picture 10">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3611334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dirty="0"/>
              <a:t>Area 7, HGU 2 Compressor LOPA &amp; RSP Gap</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43</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457199"/>
            <a:ext cx="1214607" cy="881186"/>
          </a:xfrm>
          <a:prstGeom prst="rect">
            <a:avLst/>
          </a:prstGeom>
        </p:spPr>
      </p:pic>
      <p:sp>
        <p:nvSpPr>
          <p:cNvPr id="7" name="TextBox 5">
            <a:extLst>
              <a:ext uri="{FF2B5EF4-FFF2-40B4-BE49-F238E27FC236}">
                <a16:creationId xmlns:a16="http://schemas.microsoft.com/office/drawing/2014/main" id="{E3512FBF-C6B8-E7E2-D2D8-E68C9565A525}"/>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10" name="TextBox 2">
            <a:extLst>
              <a:ext uri="{FF2B5EF4-FFF2-40B4-BE49-F238E27FC236}">
                <a16:creationId xmlns:a16="http://schemas.microsoft.com/office/drawing/2014/main" id="{49E178D2-E37F-11A0-140B-23327B099B8A}"/>
              </a:ext>
            </a:extLst>
          </p:cNvPr>
          <p:cNvSpPr txBox="1"/>
          <p:nvPr/>
        </p:nvSpPr>
        <p:spPr>
          <a:xfrm>
            <a:off x="4540014" y="1720894"/>
            <a:ext cx="4315402" cy="49244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latin typeface="+mn-lt"/>
              </a:rPr>
              <a:t>As Found</a:t>
            </a:r>
            <a:endParaRPr lang="en-US"/>
          </a:p>
          <a:p>
            <a:r>
              <a:rPr lang="en-US" sz="1600">
                <a:cs typeface="Calibri"/>
              </a:rPr>
              <a:t>No existing vibration shutdown</a:t>
            </a:r>
          </a:p>
        </p:txBody>
      </p:sp>
      <p:sp>
        <p:nvSpPr>
          <p:cNvPr id="12" name="TextBox 11">
            <a:extLst>
              <a:ext uri="{FF2B5EF4-FFF2-40B4-BE49-F238E27FC236}">
                <a16:creationId xmlns:a16="http://schemas.microsoft.com/office/drawing/2014/main" id="{763DF4D4-BE7E-4449-1C99-66F8CBBE4A91}"/>
              </a:ext>
            </a:extLst>
          </p:cNvPr>
          <p:cNvSpPr txBox="1"/>
          <p:nvPr/>
        </p:nvSpPr>
        <p:spPr>
          <a:xfrm>
            <a:off x="380998" y="1720895"/>
            <a:ext cx="4142874" cy="147732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Equipment</a:t>
            </a:r>
          </a:p>
          <a:p>
            <a:pPr marL="342900" indent="-342900">
              <a:buFont typeface="+mj-lt"/>
              <a:buAutoNum type="arabicPeriod"/>
            </a:pPr>
            <a:r>
              <a:rPr lang="en-US" sz="1600" dirty="0"/>
              <a:t>HGU2 Hydrogen Compressor (C-84)</a:t>
            </a:r>
            <a:endParaRPr lang="en-US" sz="1600" dirty="0">
              <a:latin typeface="+mn-lt"/>
              <a:cs typeface="Calibri"/>
            </a:endParaRPr>
          </a:p>
          <a:p>
            <a:pPr marL="342900" indent="-342900">
              <a:buFont typeface="+mj-lt"/>
              <a:buAutoNum type="arabicPeriod"/>
            </a:pPr>
            <a:r>
              <a:rPr lang="en-US" sz="1600" dirty="0"/>
              <a:t>HGU2 Feed Gas Compressor "A" (C-146)</a:t>
            </a:r>
            <a:endParaRPr lang="en-US" sz="1600" dirty="0">
              <a:cs typeface="Calibri"/>
            </a:endParaRPr>
          </a:p>
          <a:p>
            <a:pPr marL="342900" indent="-342900">
              <a:buAutoNum type="arabicPeriod"/>
            </a:pPr>
            <a:r>
              <a:rPr lang="en-US" sz="1600" dirty="0">
                <a:ea typeface="+mn-lt"/>
                <a:cs typeface="+mn-lt"/>
              </a:rPr>
              <a:t>HGU2 Feed Gas Compressor "B" (C-147)</a:t>
            </a:r>
          </a:p>
          <a:p>
            <a:pPr marL="342900" indent="-342900">
              <a:buAutoNum type="arabicPeriod"/>
            </a:pPr>
            <a:r>
              <a:rPr lang="en-US" sz="1600" dirty="0">
                <a:cs typeface="Calibri"/>
              </a:rPr>
              <a:t>HGU2 H2 </a:t>
            </a:r>
            <a:r>
              <a:rPr lang="en-US" sz="1600" dirty="0">
                <a:ea typeface="+mn-lt"/>
                <a:cs typeface="+mn-lt"/>
              </a:rPr>
              <a:t>Product Compressor (C-148)</a:t>
            </a:r>
            <a:endParaRPr lang="en-US" sz="1600" dirty="0">
              <a:cs typeface="Calibri"/>
            </a:endParaRPr>
          </a:p>
          <a:p>
            <a:pPr marL="342900" indent="-342900">
              <a:buAutoNum type="arabicPeriod"/>
            </a:pPr>
            <a:endParaRPr lang="en-US" sz="1600" dirty="0">
              <a:cs typeface="Calibri"/>
            </a:endParaRPr>
          </a:p>
        </p:txBody>
      </p:sp>
      <p:sp>
        <p:nvSpPr>
          <p:cNvPr id="14" name="TextBox 13">
            <a:extLst>
              <a:ext uri="{FF2B5EF4-FFF2-40B4-BE49-F238E27FC236}">
                <a16:creationId xmlns:a16="http://schemas.microsoft.com/office/drawing/2014/main" id="{FA80C405-2510-55EF-4F18-7E162AA15476}"/>
              </a:ext>
            </a:extLst>
          </p:cNvPr>
          <p:cNvSpPr txBox="1"/>
          <p:nvPr/>
        </p:nvSpPr>
        <p:spPr>
          <a:xfrm>
            <a:off x="424129" y="3135594"/>
            <a:ext cx="8287513" cy="2246769"/>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285750" indent="-285750">
              <a:buFont typeface="Arial" panose="020B0604020202020204" pitchFamily="34" charset="0"/>
              <a:buChar char="•"/>
            </a:pPr>
            <a:r>
              <a:rPr lang="en-US" sz="1600">
                <a:solidFill>
                  <a:srgbClr val="FF0000"/>
                </a:solidFill>
                <a:latin typeface="+mn-lt"/>
              </a:rPr>
              <a:t>Applies to</a:t>
            </a:r>
            <a:r>
              <a:rPr lang="en-US" sz="1600">
                <a:solidFill>
                  <a:srgbClr val="FF0000"/>
                </a:solidFill>
              </a:rPr>
              <a:t> all compressors</a:t>
            </a:r>
            <a:r>
              <a:rPr lang="en-US" sz="1600">
                <a:solidFill>
                  <a:srgbClr val="FF0000"/>
                </a:solidFill>
                <a:latin typeface="+mn-lt"/>
              </a:rPr>
              <a:t> </a:t>
            </a:r>
            <a:r>
              <a:rPr lang="en-US" sz="1600">
                <a:solidFill>
                  <a:srgbClr val="FF0000"/>
                </a:solidFill>
              </a:rPr>
              <a:t>(C-84, C-146, C-147, C-148)</a:t>
            </a:r>
            <a:endParaRPr lang="en-US" sz="1600">
              <a:solidFill>
                <a:srgbClr val="FF0000"/>
              </a:solidFill>
              <a:latin typeface="+mn-lt"/>
              <a:cs typeface="Calibri"/>
            </a:endParaRPr>
          </a:p>
          <a:p>
            <a:pPr marL="742950" lvl="1" indent="-285750">
              <a:buFont typeface="Arial" panose="020B0604020202020204" pitchFamily="34" charset="0"/>
              <a:buChar char="•"/>
            </a:pPr>
            <a:r>
              <a:rPr lang="en-US" sz="1600">
                <a:solidFill>
                  <a:srgbClr val="FF0000"/>
                </a:solidFill>
                <a:cs typeface="Calibri"/>
              </a:rPr>
              <a:t>1 new </a:t>
            </a:r>
            <a:r>
              <a:rPr lang="en-US" sz="1600" err="1">
                <a:solidFill>
                  <a:srgbClr val="FF0000"/>
                </a:solidFill>
                <a:cs typeface="Calibri"/>
              </a:rPr>
              <a:t>Bently</a:t>
            </a:r>
            <a:r>
              <a:rPr lang="en-US" sz="1600">
                <a:solidFill>
                  <a:srgbClr val="FF0000"/>
                </a:solidFill>
                <a:cs typeface="Calibri"/>
              </a:rPr>
              <a:t> Nevada 1900 Vibration Monitor per compressor</a:t>
            </a:r>
          </a:p>
          <a:p>
            <a:pPr marL="742950" lvl="1" indent="-285750">
              <a:buFont typeface="Arial" panose="020B0604020202020204" pitchFamily="34" charset="0"/>
              <a:buChar char="•"/>
            </a:pPr>
            <a:r>
              <a:rPr lang="en-US" sz="1600">
                <a:solidFill>
                  <a:srgbClr val="FF0000"/>
                </a:solidFill>
                <a:cs typeface="Calibri"/>
              </a:rPr>
              <a:t>New shutdowns will utilize existing spare I/O in Safety Manager 06-IPS-01 </a:t>
            </a:r>
          </a:p>
          <a:p>
            <a:pPr marL="742950" lvl="1" indent="-285750">
              <a:buFont typeface="Arial" panose="020B0604020202020204" pitchFamily="34" charset="0"/>
              <a:buChar char="•"/>
            </a:pPr>
            <a:r>
              <a:rPr lang="en-US" sz="1600">
                <a:solidFill>
                  <a:srgbClr val="FF0000"/>
                </a:solidFill>
                <a:cs typeface="Calibri"/>
              </a:rPr>
              <a:t>New analog input module will be added to existing SPLC rack to replenish spare I/O capacity</a:t>
            </a: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sz="1600">
              <a:solidFill>
                <a:srgbClr val="FF0000"/>
              </a:solidFill>
              <a:cs typeface="Calibri"/>
            </a:endParaRPr>
          </a:p>
          <a:p>
            <a:pPr marL="742950" lvl="1" indent="-285750">
              <a:buFont typeface="Arial" panose="020B0604020202020204" pitchFamily="34" charset="0"/>
              <a:buChar char="•"/>
            </a:pPr>
            <a:endParaRPr lang="en-US">
              <a:solidFill>
                <a:srgbClr val="000000"/>
              </a:solidFill>
              <a:cs typeface="Calibri"/>
            </a:endParaRPr>
          </a:p>
        </p:txBody>
      </p:sp>
    </p:spTree>
    <p:extLst>
      <p:ext uri="{BB962C8B-B14F-4D97-AF65-F5344CB8AC3E}">
        <p14:creationId xmlns:p14="http://schemas.microsoft.com/office/powerpoint/2010/main" val="636551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a:t>NACR Virtualization Cabinet</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44</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8" name="TextBox 7">
            <a:extLst>
              <a:ext uri="{FF2B5EF4-FFF2-40B4-BE49-F238E27FC236}">
                <a16:creationId xmlns:a16="http://schemas.microsoft.com/office/drawing/2014/main" id="{141949BB-B85C-F5B6-AAC0-994B41ACB48A}"/>
              </a:ext>
            </a:extLst>
          </p:cNvPr>
          <p:cNvSpPr txBox="1"/>
          <p:nvPr/>
        </p:nvSpPr>
        <p:spPr>
          <a:xfrm>
            <a:off x="304801" y="2119177"/>
            <a:ext cx="8287513"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solidFill>
                  <a:srgbClr val="FF0000"/>
                </a:solidFill>
                <a:latin typeface="+mn-lt"/>
              </a:rPr>
              <a:t>New Scope</a:t>
            </a:r>
          </a:p>
          <a:p>
            <a:pPr marL="285750" indent="-285750" algn="l">
              <a:buFont typeface="Arial" panose="020B0604020202020204" pitchFamily="34" charset="0"/>
              <a:buChar char="•"/>
            </a:pPr>
            <a:r>
              <a:rPr lang="en-US" sz="1600">
                <a:solidFill>
                  <a:srgbClr val="FF0000"/>
                </a:solidFill>
                <a:latin typeface="+mn-lt"/>
              </a:rPr>
              <a:t>Install new Virtualization Cabinet in NACR to support future AMP LAR Phases</a:t>
            </a:r>
          </a:p>
          <a:p>
            <a:pPr marL="742950" lvl="1" indent="-285750">
              <a:buFont typeface="Arial" panose="020B0604020202020204" pitchFamily="34" charset="0"/>
              <a:buChar char="•"/>
            </a:pPr>
            <a:endParaRPr lang="en-US" sz="1600">
              <a:solidFill>
                <a:srgbClr val="FF0000"/>
              </a:solidFill>
              <a:latin typeface="+mn-lt"/>
            </a:endParaRPr>
          </a:p>
        </p:txBody>
      </p:sp>
    </p:spTree>
    <p:extLst>
      <p:ext uri="{BB962C8B-B14F-4D97-AF65-F5344CB8AC3E}">
        <p14:creationId xmlns:p14="http://schemas.microsoft.com/office/powerpoint/2010/main" val="367023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7D448-B8F1-4BD6-9131-A9BCCAB78C52}"/>
              </a:ext>
            </a:extLst>
          </p:cNvPr>
          <p:cNvPicPr>
            <a:picLocks noGrp="1" noRot="1" noChangeAspect="1" noMove="1" noResize="1" noEditPoints="1" noAdjustHandles="1" noChangeArrowheads="1" noChangeShapeType="1" noCrop="1"/>
          </p:cNvPicPr>
          <p:nvPr/>
        </p:nvPicPr>
        <p:blipFill>
          <a:blip r:embed="rId2"/>
          <a:stretch>
            <a:fillRect/>
          </a:stretch>
        </p:blipFill>
        <p:spPr>
          <a:xfrm>
            <a:off x="1560353" y="926460"/>
            <a:ext cx="6587592" cy="4983164"/>
          </a:xfrm>
          <a:prstGeom prst="rect">
            <a:avLst/>
          </a:prstGeom>
        </p:spPr>
      </p:pic>
      <p:sp>
        <p:nvSpPr>
          <p:cNvPr id="6" name="TextBox 5">
            <a:extLst>
              <a:ext uri="{FF2B5EF4-FFF2-40B4-BE49-F238E27FC236}">
                <a16:creationId xmlns:a16="http://schemas.microsoft.com/office/drawing/2014/main" id="{85885BFE-BCFA-4CAE-8254-A459CD3E964E}"/>
              </a:ext>
            </a:extLst>
          </p:cNvPr>
          <p:cNvSpPr txBox="1"/>
          <p:nvPr/>
        </p:nvSpPr>
        <p:spPr>
          <a:xfrm>
            <a:off x="119543" y="936692"/>
            <a:ext cx="2416029" cy="507831"/>
          </a:xfrm>
          <a:prstGeom prst="rect">
            <a:avLst/>
          </a:prstGeom>
          <a:noFill/>
        </p:spPr>
        <p:txBody>
          <a:bodyPr wrap="square" rtlCol="0">
            <a:spAutoFit/>
          </a:bodyPr>
          <a:lstStyle/>
          <a:p>
            <a:r>
              <a:rPr lang="en-US" sz="1350"/>
              <a:t>LAR3 AMP | Definition</a:t>
            </a:r>
          </a:p>
          <a:p>
            <a:r>
              <a:rPr lang="en-US" sz="1350"/>
              <a:t>LAR-W North Area</a:t>
            </a:r>
          </a:p>
        </p:txBody>
      </p:sp>
      <p:pic>
        <p:nvPicPr>
          <p:cNvPr id="7" name="Picture 6">
            <a:extLst>
              <a:ext uri="{FF2B5EF4-FFF2-40B4-BE49-F238E27FC236}">
                <a16:creationId xmlns:a16="http://schemas.microsoft.com/office/drawing/2014/main" id="{6F5D4B76-2D16-4105-964C-ECB6EDC973DA}"/>
              </a:ext>
            </a:extLst>
          </p:cNvPr>
          <p:cNvPicPr>
            <a:picLocks noChangeAspect="1"/>
          </p:cNvPicPr>
          <p:nvPr/>
        </p:nvPicPr>
        <p:blipFill>
          <a:blip r:embed="rId3"/>
          <a:stretch>
            <a:fillRect/>
          </a:stretch>
        </p:blipFill>
        <p:spPr>
          <a:xfrm rot="5400000">
            <a:off x="1577494" y="1179065"/>
            <a:ext cx="365760" cy="365760"/>
          </a:xfrm>
          <a:prstGeom prst="rect">
            <a:avLst/>
          </a:prstGeom>
        </p:spPr>
      </p:pic>
      <p:sp>
        <p:nvSpPr>
          <p:cNvPr id="8" name="TextBox 7">
            <a:extLst>
              <a:ext uri="{FF2B5EF4-FFF2-40B4-BE49-F238E27FC236}">
                <a16:creationId xmlns:a16="http://schemas.microsoft.com/office/drawing/2014/main" id="{5C98676D-FCDB-4500-964D-DDE44D710FC8}"/>
              </a:ext>
            </a:extLst>
          </p:cNvPr>
          <p:cNvSpPr txBox="1"/>
          <p:nvPr/>
        </p:nvSpPr>
        <p:spPr>
          <a:xfrm>
            <a:off x="119544" y="4758131"/>
            <a:ext cx="1101055" cy="196208"/>
          </a:xfrm>
          <a:prstGeom prst="rect">
            <a:avLst/>
          </a:prstGeom>
          <a:solidFill>
            <a:srgbClr val="33CCFF"/>
          </a:solidFill>
          <a:ln>
            <a:solidFill>
              <a:schemeClr val="tx1"/>
            </a:solidFill>
          </a:ln>
        </p:spPr>
        <p:txBody>
          <a:bodyPr wrap="square" rtlCol="0">
            <a:spAutoFit/>
          </a:bodyPr>
          <a:lstStyle/>
          <a:p>
            <a:pPr algn="ctr"/>
            <a:r>
              <a:rPr lang="en-US" sz="675"/>
              <a:t>BPCS DCS Controllers</a:t>
            </a:r>
          </a:p>
        </p:txBody>
      </p:sp>
      <p:sp>
        <p:nvSpPr>
          <p:cNvPr id="9" name="TextBox 8">
            <a:extLst>
              <a:ext uri="{FF2B5EF4-FFF2-40B4-BE49-F238E27FC236}">
                <a16:creationId xmlns:a16="http://schemas.microsoft.com/office/drawing/2014/main" id="{305420E0-FF93-4612-BB7F-B0F06D89E2D7}"/>
              </a:ext>
            </a:extLst>
          </p:cNvPr>
          <p:cNvSpPr txBox="1"/>
          <p:nvPr/>
        </p:nvSpPr>
        <p:spPr>
          <a:xfrm>
            <a:off x="119542" y="4573466"/>
            <a:ext cx="1101055" cy="196208"/>
          </a:xfrm>
          <a:prstGeom prst="rect">
            <a:avLst/>
          </a:prstGeom>
          <a:solidFill>
            <a:srgbClr val="0099CC"/>
          </a:solidFill>
          <a:ln>
            <a:solidFill>
              <a:schemeClr val="tx1"/>
            </a:solidFill>
          </a:ln>
        </p:spPr>
        <p:txBody>
          <a:bodyPr wrap="square" rtlCol="0">
            <a:spAutoFit/>
          </a:bodyPr>
          <a:lstStyle/>
          <a:p>
            <a:pPr algn="ctr"/>
            <a:r>
              <a:rPr lang="en-US" sz="675"/>
              <a:t>BPCS Console / Network</a:t>
            </a:r>
          </a:p>
        </p:txBody>
      </p:sp>
      <p:sp>
        <p:nvSpPr>
          <p:cNvPr id="10" name="TextBox 9">
            <a:extLst>
              <a:ext uri="{FF2B5EF4-FFF2-40B4-BE49-F238E27FC236}">
                <a16:creationId xmlns:a16="http://schemas.microsoft.com/office/drawing/2014/main" id="{AD9C205F-0D0F-49D9-8608-F351257182F7}"/>
              </a:ext>
            </a:extLst>
          </p:cNvPr>
          <p:cNvSpPr txBox="1"/>
          <p:nvPr/>
        </p:nvSpPr>
        <p:spPr>
          <a:xfrm>
            <a:off x="119544" y="4942797"/>
            <a:ext cx="1101055" cy="196208"/>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675"/>
              <a:t>BPCS GP PLC</a:t>
            </a:r>
          </a:p>
        </p:txBody>
      </p:sp>
      <p:sp>
        <p:nvSpPr>
          <p:cNvPr id="11" name="TextBox 10">
            <a:extLst>
              <a:ext uri="{FF2B5EF4-FFF2-40B4-BE49-F238E27FC236}">
                <a16:creationId xmlns:a16="http://schemas.microsoft.com/office/drawing/2014/main" id="{F9D3E693-515B-42E3-B9AD-0A0F8E45B83B}"/>
              </a:ext>
            </a:extLst>
          </p:cNvPr>
          <p:cNvSpPr txBox="1"/>
          <p:nvPr/>
        </p:nvSpPr>
        <p:spPr>
          <a:xfrm>
            <a:off x="119543" y="5127463"/>
            <a:ext cx="1101055" cy="196208"/>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675"/>
              <a:t>SPLC / UCP</a:t>
            </a:r>
          </a:p>
        </p:txBody>
      </p:sp>
      <p:sp>
        <p:nvSpPr>
          <p:cNvPr id="12" name="TextBox 11">
            <a:extLst>
              <a:ext uri="{FF2B5EF4-FFF2-40B4-BE49-F238E27FC236}">
                <a16:creationId xmlns:a16="http://schemas.microsoft.com/office/drawing/2014/main" id="{9419ED96-0929-45AE-AA61-59B354214314}"/>
              </a:ext>
            </a:extLst>
          </p:cNvPr>
          <p:cNvSpPr txBox="1"/>
          <p:nvPr/>
        </p:nvSpPr>
        <p:spPr>
          <a:xfrm>
            <a:off x="119542" y="5312129"/>
            <a:ext cx="1101055"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Heater / Boiler</a:t>
            </a:r>
          </a:p>
        </p:txBody>
      </p:sp>
      <p:sp>
        <p:nvSpPr>
          <p:cNvPr id="13" name="TextBox 12">
            <a:extLst>
              <a:ext uri="{FF2B5EF4-FFF2-40B4-BE49-F238E27FC236}">
                <a16:creationId xmlns:a16="http://schemas.microsoft.com/office/drawing/2014/main" id="{A684FA1C-E02D-4DE4-AFD7-4D78B5034CDE}"/>
              </a:ext>
            </a:extLst>
          </p:cNvPr>
          <p:cNvSpPr txBox="1"/>
          <p:nvPr/>
        </p:nvSpPr>
        <p:spPr>
          <a:xfrm>
            <a:off x="119542" y="5496794"/>
            <a:ext cx="1101055"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RTE-R</a:t>
            </a:r>
          </a:p>
        </p:txBody>
      </p:sp>
      <p:sp>
        <p:nvSpPr>
          <p:cNvPr id="14" name="TextBox 13">
            <a:extLst>
              <a:ext uri="{FF2B5EF4-FFF2-40B4-BE49-F238E27FC236}">
                <a16:creationId xmlns:a16="http://schemas.microsoft.com/office/drawing/2014/main" id="{DB062105-AADB-4165-B336-5B5ECF867B8E}"/>
              </a:ext>
            </a:extLst>
          </p:cNvPr>
          <p:cNvSpPr txBox="1"/>
          <p:nvPr/>
        </p:nvSpPr>
        <p:spPr>
          <a:xfrm>
            <a:off x="119542" y="5681945"/>
            <a:ext cx="1101055"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RTE-C</a:t>
            </a:r>
          </a:p>
        </p:txBody>
      </p:sp>
      <p:sp>
        <p:nvSpPr>
          <p:cNvPr id="15" name="TextBox 14">
            <a:extLst>
              <a:ext uri="{FF2B5EF4-FFF2-40B4-BE49-F238E27FC236}">
                <a16:creationId xmlns:a16="http://schemas.microsoft.com/office/drawing/2014/main" id="{8129A994-2AE3-475D-A5E7-E825CDEFA5E4}"/>
              </a:ext>
            </a:extLst>
          </p:cNvPr>
          <p:cNvSpPr txBox="1"/>
          <p:nvPr/>
        </p:nvSpPr>
        <p:spPr>
          <a:xfrm>
            <a:off x="119543" y="3733009"/>
            <a:ext cx="1101054" cy="230832"/>
          </a:xfrm>
          <a:prstGeom prst="rect">
            <a:avLst/>
          </a:prstGeom>
          <a:noFill/>
        </p:spPr>
        <p:txBody>
          <a:bodyPr wrap="square" rtlCol="0">
            <a:spAutoFit/>
          </a:bodyPr>
          <a:lstStyle/>
          <a:p>
            <a:r>
              <a:rPr lang="en-US" sz="900" b="1" u="sng"/>
              <a:t>Equipment Legend</a:t>
            </a:r>
          </a:p>
        </p:txBody>
      </p:sp>
      <p:sp>
        <p:nvSpPr>
          <p:cNvPr id="18" name="TextBox 17">
            <a:extLst>
              <a:ext uri="{FF2B5EF4-FFF2-40B4-BE49-F238E27FC236}">
                <a16:creationId xmlns:a16="http://schemas.microsoft.com/office/drawing/2014/main" id="{504A3100-B054-437B-975B-CAD8DA4A2F04}"/>
              </a:ext>
            </a:extLst>
          </p:cNvPr>
          <p:cNvSpPr txBox="1"/>
          <p:nvPr/>
        </p:nvSpPr>
        <p:spPr>
          <a:xfrm>
            <a:off x="119542" y="3871508"/>
            <a:ext cx="1499471" cy="727122"/>
          </a:xfrm>
          <a:prstGeom prst="rect">
            <a:avLst/>
          </a:prstGeom>
          <a:noFill/>
        </p:spPr>
        <p:txBody>
          <a:bodyPr wrap="square" rtlCol="0">
            <a:spAutoFit/>
          </a:bodyPr>
          <a:lstStyle/>
          <a:p>
            <a:r>
              <a:rPr lang="en-US" sz="825"/>
              <a:t>(N) = New</a:t>
            </a:r>
          </a:p>
          <a:p>
            <a:r>
              <a:rPr lang="en-US" sz="825"/>
              <a:t>(E) = Existing, Tie-In</a:t>
            </a:r>
          </a:p>
          <a:p>
            <a:r>
              <a:rPr lang="en-US" sz="825"/>
              <a:t>(M) = Existing, Modify/Upgrade</a:t>
            </a:r>
          </a:p>
          <a:p>
            <a:r>
              <a:rPr lang="en-US" sz="825"/>
              <a:t>(C) = Cutover/Migrate</a:t>
            </a:r>
          </a:p>
        </p:txBody>
      </p:sp>
      <p:sp>
        <p:nvSpPr>
          <p:cNvPr id="19" name="TextBox 18">
            <a:extLst>
              <a:ext uri="{FF2B5EF4-FFF2-40B4-BE49-F238E27FC236}">
                <a16:creationId xmlns:a16="http://schemas.microsoft.com/office/drawing/2014/main" id="{B842194D-25FB-4B1A-914B-DCAA534C3184}"/>
              </a:ext>
            </a:extLst>
          </p:cNvPr>
          <p:cNvSpPr txBox="1"/>
          <p:nvPr/>
        </p:nvSpPr>
        <p:spPr>
          <a:xfrm>
            <a:off x="2183168" y="1787199"/>
            <a:ext cx="1106171" cy="369332"/>
          </a:xfrm>
          <a:prstGeom prst="rect">
            <a:avLst/>
          </a:prstGeom>
          <a:solidFill>
            <a:schemeClr val="bg1"/>
          </a:solidFill>
          <a:ln>
            <a:solidFill>
              <a:schemeClr val="tx1"/>
            </a:solidFill>
          </a:ln>
        </p:spPr>
        <p:txBody>
          <a:bodyPr wrap="square" rtlCol="0">
            <a:spAutoFit/>
          </a:bodyPr>
          <a:lstStyle/>
          <a:p>
            <a:r>
              <a:rPr lang="en-US" sz="900" b="1"/>
              <a:t>Area 7 | WHCU</a:t>
            </a:r>
          </a:p>
          <a:p>
            <a:r>
              <a:rPr lang="en-US" sz="900" b="1"/>
              <a:t>TAR = Oct ‘26</a:t>
            </a:r>
          </a:p>
        </p:txBody>
      </p:sp>
      <p:sp>
        <p:nvSpPr>
          <p:cNvPr id="20" name="TextBox 19">
            <a:extLst>
              <a:ext uri="{FF2B5EF4-FFF2-40B4-BE49-F238E27FC236}">
                <a16:creationId xmlns:a16="http://schemas.microsoft.com/office/drawing/2014/main" id="{331B708F-BC1A-405E-ADD9-956655B816F0}"/>
              </a:ext>
            </a:extLst>
          </p:cNvPr>
          <p:cNvSpPr txBox="1"/>
          <p:nvPr/>
        </p:nvSpPr>
        <p:spPr>
          <a:xfrm>
            <a:off x="2183168" y="2133367"/>
            <a:ext cx="648117"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H-300</a:t>
            </a:r>
          </a:p>
        </p:txBody>
      </p:sp>
      <p:sp>
        <p:nvSpPr>
          <p:cNvPr id="21" name="Rectangle 20">
            <a:extLst>
              <a:ext uri="{FF2B5EF4-FFF2-40B4-BE49-F238E27FC236}">
                <a16:creationId xmlns:a16="http://schemas.microsoft.com/office/drawing/2014/main" id="{C4C74203-CD44-4BC7-8034-260CC734ECF4}"/>
              </a:ext>
            </a:extLst>
          </p:cNvPr>
          <p:cNvSpPr/>
          <p:nvPr/>
        </p:nvSpPr>
        <p:spPr>
          <a:xfrm>
            <a:off x="2831285" y="2133366"/>
            <a:ext cx="458054" cy="1068569"/>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a:solidFill>
                  <a:schemeClr val="tx1"/>
                </a:solidFill>
              </a:rPr>
              <a:t>SPLC (M)</a:t>
            </a:r>
          </a:p>
        </p:txBody>
      </p:sp>
      <p:sp>
        <p:nvSpPr>
          <p:cNvPr id="22" name="TextBox 21">
            <a:extLst>
              <a:ext uri="{FF2B5EF4-FFF2-40B4-BE49-F238E27FC236}">
                <a16:creationId xmlns:a16="http://schemas.microsoft.com/office/drawing/2014/main" id="{B40F6FAB-41EC-44AA-B067-25899347B51F}"/>
              </a:ext>
            </a:extLst>
          </p:cNvPr>
          <p:cNvSpPr txBox="1"/>
          <p:nvPr/>
        </p:nvSpPr>
        <p:spPr>
          <a:xfrm>
            <a:off x="2183168" y="2306491"/>
            <a:ext cx="648117"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H-301</a:t>
            </a:r>
          </a:p>
        </p:txBody>
      </p:sp>
      <p:sp>
        <p:nvSpPr>
          <p:cNvPr id="23" name="TextBox 22">
            <a:extLst>
              <a:ext uri="{FF2B5EF4-FFF2-40B4-BE49-F238E27FC236}">
                <a16:creationId xmlns:a16="http://schemas.microsoft.com/office/drawing/2014/main" id="{BF4B265F-CF89-45D8-BAE6-F96C26C78D48}"/>
              </a:ext>
            </a:extLst>
          </p:cNvPr>
          <p:cNvSpPr txBox="1"/>
          <p:nvPr/>
        </p:nvSpPr>
        <p:spPr>
          <a:xfrm>
            <a:off x="2183168" y="2472785"/>
            <a:ext cx="648117"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H-302</a:t>
            </a:r>
          </a:p>
        </p:txBody>
      </p:sp>
      <p:sp>
        <p:nvSpPr>
          <p:cNvPr id="24" name="TextBox 23">
            <a:extLst>
              <a:ext uri="{FF2B5EF4-FFF2-40B4-BE49-F238E27FC236}">
                <a16:creationId xmlns:a16="http://schemas.microsoft.com/office/drawing/2014/main" id="{50B24FC1-8CC8-40E4-A725-E01885D2762D}"/>
              </a:ext>
            </a:extLst>
          </p:cNvPr>
          <p:cNvSpPr txBox="1"/>
          <p:nvPr/>
        </p:nvSpPr>
        <p:spPr>
          <a:xfrm>
            <a:off x="2183168" y="2645828"/>
            <a:ext cx="648117"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H-303</a:t>
            </a:r>
          </a:p>
        </p:txBody>
      </p:sp>
      <p:sp>
        <p:nvSpPr>
          <p:cNvPr id="25" name="TextBox 24">
            <a:extLst>
              <a:ext uri="{FF2B5EF4-FFF2-40B4-BE49-F238E27FC236}">
                <a16:creationId xmlns:a16="http://schemas.microsoft.com/office/drawing/2014/main" id="{3E6A7B2F-682E-4A7E-95DF-54D83FFA72C4}"/>
              </a:ext>
            </a:extLst>
          </p:cNvPr>
          <p:cNvSpPr txBox="1"/>
          <p:nvPr/>
        </p:nvSpPr>
        <p:spPr>
          <a:xfrm>
            <a:off x="2183168" y="2818952"/>
            <a:ext cx="648117"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H-304</a:t>
            </a:r>
          </a:p>
        </p:txBody>
      </p:sp>
      <p:sp>
        <p:nvSpPr>
          <p:cNvPr id="26" name="TextBox 25">
            <a:extLst>
              <a:ext uri="{FF2B5EF4-FFF2-40B4-BE49-F238E27FC236}">
                <a16:creationId xmlns:a16="http://schemas.microsoft.com/office/drawing/2014/main" id="{04A4518C-DA72-49FB-83C0-F30D00132101}"/>
              </a:ext>
            </a:extLst>
          </p:cNvPr>
          <p:cNvSpPr txBox="1"/>
          <p:nvPr/>
        </p:nvSpPr>
        <p:spPr>
          <a:xfrm>
            <a:off x="2183168" y="2991995"/>
            <a:ext cx="648117" cy="196208"/>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675"/>
              <a:t>C-93</a:t>
            </a:r>
          </a:p>
        </p:txBody>
      </p:sp>
      <p:cxnSp>
        <p:nvCxnSpPr>
          <p:cNvPr id="27" name="Straight Arrow Connector 26">
            <a:extLst>
              <a:ext uri="{FF2B5EF4-FFF2-40B4-BE49-F238E27FC236}">
                <a16:creationId xmlns:a16="http://schemas.microsoft.com/office/drawing/2014/main" id="{CDF3A62E-D81E-4F45-81D0-A5AA6B3B59D3}"/>
              </a:ext>
            </a:extLst>
          </p:cNvPr>
          <p:cNvCxnSpPr>
            <a:cxnSpLocks/>
            <a:stCxn id="19" idx="3"/>
          </p:cNvCxnSpPr>
          <p:nvPr/>
        </p:nvCxnSpPr>
        <p:spPr>
          <a:xfrm>
            <a:off x="3289339" y="1971865"/>
            <a:ext cx="1504970" cy="1077053"/>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2D87A45A-B037-4AB0-A3D9-97BF2A2E54EA}"/>
              </a:ext>
            </a:extLst>
          </p:cNvPr>
          <p:cNvSpPr txBox="1"/>
          <p:nvPr/>
        </p:nvSpPr>
        <p:spPr>
          <a:xfrm>
            <a:off x="7079656" y="2349428"/>
            <a:ext cx="1225712" cy="369332"/>
          </a:xfrm>
          <a:prstGeom prst="rect">
            <a:avLst/>
          </a:prstGeom>
          <a:solidFill>
            <a:schemeClr val="bg1"/>
          </a:solidFill>
          <a:ln>
            <a:solidFill>
              <a:schemeClr val="tx1"/>
            </a:solidFill>
          </a:ln>
        </p:spPr>
        <p:txBody>
          <a:bodyPr wrap="square" rtlCol="0">
            <a:spAutoFit/>
          </a:bodyPr>
          <a:lstStyle/>
          <a:p>
            <a:r>
              <a:rPr lang="en-US" sz="900" b="1"/>
              <a:t>Area 7 | HGU1/2</a:t>
            </a:r>
          </a:p>
          <a:p>
            <a:r>
              <a:rPr lang="en-US" sz="900" b="1"/>
              <a:t>TAR = Jun ‘25</a:t>
            </a:r>
          </a:p>
        </p:txBody>
      </p:sp>
      <p:sp>
        <p:nvSpPr>
          <p:cNvPr id="31" name="TextBox 30">
            <a:extLst>
              <a:ext uri="{FF2B5EF4-FFF2-40B4-BE49-F238E27FC236}">
                <a16:creationId xmlns:a16="http://schemas.microsoft.com/office/drawing/2014/main" id="{1100FA3A-C3AC-4F84-B281-1A0EC35BD496}"/>
              </a:ext>
            </a:extLst>
          </p:cNvPr>
          <p:cNvSpPr txBox="1"/>
          <p:nvPr/>
        </p:nvSpPr>
        <p:spPr>
          <a:xfrm>
            <a:off x="7079656" y="2695677"/>
            <a:ext cx="703693"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C-84</a:t>
            </a:r>
          </a:p>
        </p:txBody>
      </p:sp>
      <p:sp>
        <p:nvSpPr>
          <p:cNvPr id="32" name="TextBox 31">
            <a:extLst>
              <a:ext uri="{FF2B5EF4-FFF2-40B4-BE49-F238E27FC236}">
                <a16:creationId xmlns:a16="http://schemas.microsoft.com/office/drawing/2014/main" id="{C0125296-5172-4734-B0BD-13BA8DA4E88F}"/>
              </a:ext>
            </a:extLst>
          </p:cNvPr>
          <p:cNvSpPr txBox="1"/>
          <p:nvPr/>
        </p:nvSpPr>
        <p:spPr>
          <a:xfrm>
            <a:off x="7079656" y="2868801"/>
            <a:ext cx="703693"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C-146</a:t>
            </a:r>
          </a:p>
        </p:txBody>
      </p:sp>
      <p:sp>
        <p:nvSpPr>
          <p:cNvPr id="33" name="TextBox 32">
            <a:extLst>
              <a:ext uri="{FF2B5EF4-FFF2-40B4-BE49-F238E27FC236}">
                <a16:creationId xmlns:a16="http://schemas.microsoft.com/office/drawing/2014/main" id="{E5781175-0456-441F-9A5A-6117BCBD93F7}"/>
              </a:ext>
            </a:extLst>
          </p:cNvPr>
          <p:cNvSpPr txBox="1"/>
          <p:nvPr/>
        </p:nvSpPr>
        <p:spPr>
          <a:xfrm>
            <a:off x="7079655" y="3041925"/>
            <a:ext cx="703693"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C-147</a:t>
            </a:r>
          </a:p>
        </p:txBody>
      </p:sp>
      <p:sp>
        <p:nvSpPr>
          <p:cNvPr id="34" name="TextBox 33">
            <a:extLst>
              <a:ext uri="{FF2B5EF4-FFF2-40B4-BE49-F238E27FC236}">
                <a16:creationId xmlns:a16="http://schemas.microsoft.com/office/drawing/2014/main" id="{AB243CAF-15A7-4F61-8FB1-451C2B54102F}"/>
              </a:ext>
            </a:extLst>
          </p:cNvPr>
          <p:cNvSpPr txBox="1"/>
          <p:nvPr/>
        </p:nvSpPr>
        <p:spPr>
          <a:xfrm>
            <a:off x="7079655" y="3215049"/>
            <a:ext cx="703693" cy="196208"/>
          </a:xfrm>
          <a:prstGeom prst="rect">
            <a:avLst/>
          </a:prstGeom>
          <a:solidFill>
            <a:schemeClr val="accent2">
              <a:lumMod val="75000"/>
            </a:schemeClr>
          </a:solidFill>
          <a:ln>
            <a:solidFill>
              <a:schemeClr val="tx1"/>
            </a:solidFill>
          </a:ln>
        </p:spPr>
        <p:txBody>
          <a:bodyPr wrap="square" rtlCol="0">
            <a:spAutoFit/>
          </a:bodyPr>
          <a:lstStyle/>
          <a:p>
            <a:pPr algn="ctr"/>
            <a:r>
              <a:rPr lang="en-US" sz="675"/>
              <a:t>C-148</a:t>
            </a:r>
          </a:p>
        </p:txBody>
      </p:sp>
      <p:sp>
        <p:nvSpPr>
          <p:cNvPr id="35" name="Rectangle 34">
            <a:extLst>
              <a:ext uri="{FF2B5EF4-FFF2-40B4-BE49-F238E27FC236}">
                <a16:creationId xmlns:a16="http://schemas.microsoft.com/office/drawing/2014/main" id="{70E380DD-49DE-4204-9ED8-28CB7718B533}"/>
              </a:ext>
            </a:extLst>
          </p:cNvPr>
          <p:cNvSpPr/>
          <p:nvPr/>
        </p:nvSpPr>
        <p:spPr>
          <a:xfrm>
            <a:off x="7783348" y="2695677"/>
            <a:ext cx="522020" cy="692496"/>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a:solidFill>
                  <a:schemeClr val="tx1"/>
                </a:solidFill>
              </a:rPr>
              <a:t>SPLC (M)</a:t>
            </a:r>
          </a:p>
        </p:txBody>
      </p:sp>
      <p:sp>
        <p:nvSpPr>
          <p:cNvPr id="36" name="TextBox 35">
            <a:extLst>
              <a:ext uri="{FF2B5EF4-FFF2-40B4-BE49-F238E27FC236}">
                <a16:creationId xmlns:a16="http://schemas.microsoft.com/office/drawing/2014/main" id="{803000EB-0E00-4758-A3A7-1B8F5955394F}"/>
              </a:ext>
            </a:extLst>
          </p:cNvPr>
          <p:cNvSpPr txBox="1"/>
          <p:nvPr/>
        </p:nvSpPr>
        <p:spPr>
          <a:xfrm>
            <a:off x="7077499" y="3388173"/>
            <a:ext cx="705851" cy="300082"/>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H-42 </a:t>
            </a:r>
            <a:r>
              <a:rPr lang="en-US" sz="675" err="1"/>
              <a:t>Refrm</a:t>
            </a:r>
            <a:r>
              <a:rPr lang="en-US" sz="675"/>
              <a:t> </a:t>
            </a:r>
            <a:r>
              <a:rPr lang="en-US" sz="675" err="1"/>
              <a:t>Htr</a:t>
            </a:r>
            <a:endParaRPr lang="en-US" sz="675"/>
          </a:p>
        </p:txBody>
      </p:sp>
      <p:sp>
        <p:nvSpPr>
          <p:cNvPr id="37" name="TextBox 36">
            <a:extLst>
              <a:ext uri="{FF2B5EF4-FFF2-40B4-BE49-F238E27FC236}">
                <a16:creationId xmlns:a16="http://schemas.microsoft.com/office/drawing/2014/main" id="{3C37EB36-63AB-448B-A4A5-AFA88B0A4607}"/>
              </a:ext>
            </a:extLst>
          </p:cNvPr>
          <p:cNvSpPr txBox="1"/>
          <p:nvPr/>
        </p:nvSpPr>
        <p:spPr>
          <a:xfrm>
            <a:off x="7077499" y="3561297"/>
            <a:ext cx="705849" cy="196208"/>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675"/>
              <a:t>H-43 Aux </a:t>
            </a:r>
            <a:r>
              <a:rPr lang="en-US" sz="675" err="1"/>
              <a:t>Blr</a:t>
            </a:r>
            <a:endParaRPr lang="en-US" sz="675"/>
          </a:p>
        </p:txBody>
      </p:sp>
      <p:sp>
        <p:nvSpPr>
          <p:cNvPr id="38" name="Rectangle 37">
            <a:extLst>
              <a:ext uri="{FF2B5EF4-FFF2-40B4-BE49-F238E27FC236}">
                <a16:creationId xmlns:a16="http://schemas.microsoft.com/office/drawing/2014/main" id="{AD3FD560-3EFF-48FF-8AAA-50623BD9EA71}"/>
              </a:ext>
            </a:extLst>
          </p:cNvPr>
          <p:cNvSpPr/>
          <p:nvPr/>
        </p:nvSpPr>
        <p:spPr>
          <a:xfrm>
            <a:off x="7783348" y="3388174"/>
            <a:ext cx="522020" cy="195272"/>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a:solidFill>
                  <a:schemeClr val="tx1"/>
                </a:solidFill>
              </a:rPr>
              <a:t>SPLC (N)</a:t>
            </a:r>
          </a:p>
        </p:txBody>
      </p:sp>
      <p:sp>
        <p:nvSpPr>
          <p:cNvPr id="39" name="Rectangle 38">
            <a:extLst>
              <a:ext uri="{FF2B5EF4-FFF2-40B4-BE49-F238E27FC236}">
                <a16:creationId xmlns:a16="http://schemas.microsoft.com/office/drawing/2014/main" id="{187F81EC-E806-4FD8-9789-5B9F2B653351}"/>
              </a:ext>
            </a:extLst>
          </p:cNvPr>
          <p:cNvSpPr/>
          <p:nvPr/>
        </p:nvSpPr>
        <p:spPr>
          <a:xfrm>
            <a:off x="7783348" y="3560362"/>
            <a:ext cx="522020" cy="185602"/>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a:solidFill>
                  <a:schemeClr val="tx1"/>
                </a:solidFill>
              </a:rPr>
              <a:t>SPLC (N)</a:t>
            </a:r>
          </a:p>
        </p:txBody>
      </p:sp>
      <p:cxnSp>
        <p:nvCxnSpPr>
          <p:cNvPr id="40" name="Straight Arrow Connector 39">
            <a:extLst>
              <a:ext uri="{FF2B5EF4-FFF2-40B4-BE49-F238E27FC236}">
                <a16:creationId xmlns:a16="http://schemas.microsoft.com/office/drawing/2014/main" id="{7B1736FB-9BC7-414D-8D4F-3D520F1F8FD7}"/>
              </a:ext>
            </a:extLst>
          </p:cNvPr>
          <p:cNvCxnSpPr>
            <a:cxnSpLocks/>
            <a:stCxn id="30" idx="1"/>
          </p:cNvCxnSpPr>
          <p:nvPr/>
        </p:nvCxnSpPr>
        <p:spPr>
          <a:xfrm flipH="1" flipV="1">
            <a:off x="5656278" y="2176306"/>
            <a:ext cx="1423378" cy="357788"/>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648D0BE6-1739-47FB-8BEE-B6EA6A4E8C3A}"/>
              </a:ext>
            </a:extLst>
          </p:cNvPr>
          <p:cNvCxnSpPr>
            <a:cxnSpLocks/>
            <a:stCxn id="30" idx="1"/>
          </p:cNvCxnSpPr>
          <p:nvPr/>
        </p:nvCxnSpPr>
        <p:spPr>
          <a:xfrm flipH="1" flipV="1">
            <a:off x="5656278" y="1331456"/>
            <a:ext cx="1423378" cy="1202638"/>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22622371-9BE7-4105-9BFE-FB9EAFE0F5D6}"/>
              </a:ext>
            </a:extLst>
          </p:cNvPr>
          <p:cNvCxnSpPr>
            <a:cxnSpLocks/>
            <a:stCxn id="30" idx="1"/>
          </p:cNvCxnSpPr>
          <p:nvPr/>
        </p:nvCxnSpPr>
        <p:spPr>
          <a:xfrm flipH="1" flipV="1">
            <a:off x="5291682" y="2522553"/>
            <a:ext cx="1787974" cy="11541"/>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50" name="TextBox 49">
            <a:extLst>
              <a:ext uri="{FF2B5EF4-FFF2-40B4-BE49-F238E27FC236}">
                <a16:creationId xmlns:a16="http://schemas.microsoft.com/office/drawing/2014/main" id="{B1AC084D-A414-4470-9D4F-72325634B447}"/>
              </a:ext>
            </a:extLst>
          </p:cNvPr>
          <p:cNvSpPr txBox="1"/>
          <p:nvPr/>
        </p:nvSpPr>
        <p:spPr>
          <a:xfrm>
            <a:off x="3875488" y="1461054"/>
            <a:ext cx="1106171" cy="369332"/>
          </a:xfrm>
          <a:prstGeom prst="rect">
            <a:avLst/>
          </a:prstGeom>
          <a:solidFill>
            <a:schemeClr val="bg1"/>
          </a:solidFill>
          <a:ln>
            <a:solidFill>
              <a:schemeClr val="tx1"/>
            </a:solidFill>
          </a:ln>
        </p:spPr>
        <p:txBody>
          <a:bodyPr wrap="square" rtlCol="0">
            <a:spAutoFit/>
          </a:bodyPr>
          <a:lstStyle/>
          <a:p>
            <a:r>
              <a:rPr lang="en-US" sz="900" b="1"/>
              <a:t>Area 7 | </a:t>
            </a:r>
          </a:p>
          <a:p>
            <a:r>
              <a:rPr lang="en-US" sz="900" b="1"/>
              <a:t>HPD </a:t>
            </a:r>
            <a:r>
              <a:rPr lang="en-US" sz="900" b="1" err="1"/>
              <a:t>Rackroom</a:t>
            </a:r>
            <a:endParaRPr lang="en-US" sz="900" b="1"/>
          </a:p>
        </p:txBody>
      </p:sp>
      <p:cxnSp>
        <p:nvCxnSpPr>
          <p:cNvPr id="51" name="Straight Arrow Connector 50">
            <a:extLst>
              <a:ext uri="{FF2B5EF4-FFF2-40B4-BE49-F238E27FC236}">
                <a16:creationId xmlns:a16="http://schemas.microsoft.com/office/drawing/2014/main" id="{FF407C26-543C-46DF-9FD8-74B866C32F1D}"/>
              </a:ext>
            </a:extLst>
          </p:cNvPr>
          <p:cNvCxnSpPr>
            <a:cxnSpLocks/>
            <a:stCxn id="50" idx="3"/>
          </p:cNvCxnSpPr>
          <p:nvPr/>
        </p:nvCxnSpPr>
        <p:spPr>
          <a:xfrm>
            <a:off x="4981659" y="1645720"/>
            <a:ext cx="542492" cy="552785"/>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58" name="TextBox 57">
            <a:extLst>
              <a:ext uri="{FF2B5EF4-FFF2-40B4-BE49-F238E27FC236}">
                <a16:creationId xmlns:a16="http://schemas.microsoft.com/office/drawing/2014/main" id="{19B23A87-FFE1-4A0F-855F-6DCBD3B301F2}"/>
              </a:ext>
            </a:extLst>
          </p:cNvPr>
          <p:cNvSpPr txBox="1"/>
          <p:nvPr/>
        </p:nvSpPr>
        <p:spPr>
          <a:xfrm>
            <a:off x="4241223" y="4261720"/>
            <a:ext cx="1106171" cy="230832"/>
          </a:xfrm>
          <a:prstGeom prst="rect">
            <a:avLst/>
          </a:prstGeom>
          <a:solidFill>
            <a:schemeClr val="bg1"/>
          </a:solidFill>
          <a:ln>
            <a:solidFill>
              <a:schemeClr val="tx1"/>
            </a:solidFill>
          </a:ln>
        </p:spPr>
        <p:txBody>
          <a:bodyPr wrap="square" rtlCol="0">
            <a:spAutoFit/>
          </a:bodyPr>
          <a:lstStyle/>
          <a:p>
            <a:r>
              <a:rPr lang="en-US" sz="900" b="1"/>
              <a:t>NACR</a:t>
            </a:r>
          </a:p>
        </p:txBody>
      </p:sp>
      <p:cxnSp>
        <p:nvCxnSpPr>
          <p:cNvPr id="59" name="Straight Arrow Connector 58">
            <a:extLst>
              <a:ext uri="{FF2B5EF4-FFF2-40B4-BE49-F238E27FC236}">
                <a16:creationId xmlns:a16="http://schemas.microsoft.com/office/drawing/2014/main" id="{CEA91B42-8B79-4D1C-9C17-59081865F666}"/>
              </a:ext>
            </a:extLst>
          </p:cNvPr>
          <p:cNvCxnSpPr>
            <a:cxnSpLocks/>
          </p:cNvCxnSpPr>
          <p:nvPr/>
        </p:nvCxnSpPr>
        <p:spPr>
          <a:xfrm flipH="1" flipV="1">
            <a:off x="3805081" y="3937671"/>
            <a:ext cx="476888" cy="368475"/>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a:extLst>
              <a:ext uri="{FF2B5EF4-FFF2-40B4-BE49-F238E27FC236}">
                <a16:creationId xmlns:a16="http://schemas.microsoft.com/office/drawing/2014/main" id="{9AB0916F-3458-4F42-99FB-CDCB7548822F}"/>
              </a:ext>
            </a:extLst>
          </p:cNvPr>
          <p:cNvCxnSpPr>
            <a:cxnSpLocks/>
            <a:stCxn id="19" idx="3"/>
          </p:cNvCxnSpPr>
          <p:nvPr/>
        </p:nvCxnSpPr>
        <p:spPr>
          <a:xfrm>
            <a:off x="3289339" y="1971865"/>
            <a:ext cx="2234812" cy="317980"/>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1" name="Title 1">
            <a:extLst>
              <a:ext uri="{FF2B5EF4-FFF2-40B4-BE49-F238E27FC236}">
                <a16:creationId xmlns:a16="http://schemas.microsoft.com/office/drawing/2014/main" id="{B5EE2111-D8A2-4DCF-9FA2-B38D87B4055B}"/>
              </a:ext>
            </a:extLst>
          </p:cNvPr>
          <p:cNvSpPr>
            <a:spLocks noGrp="1"/>
          </p:cNvSpPr>
          <p:nvPr>
            <p:ph type="title"/>
          </p:nvPr>
        </p:nvSpPr>
        <p:spPr>
          <a:xfrm>
            <a:off x="381000" y="228600"/>
            <a:ext cx="8453438" cy="457199"/>
          </a:xfrm>
        </p:spPr>
        <p:txBody>
          <a:bodyPr/>
          <a:lstStyle/>
          <a:p>
            <a:r>
              <a:rPr lang="en-US"/>
              <a:t>LAR3 AMP - Scope</a:t>
            </a:r>
          </a:p>
        </p:txBody>
      </p:sp>
      <p:sp>
        <p:nvSpPr>
          <p:cNvPr id="43" name="Text Placeholder 3">
            <a:extLst>
              <a:ext uri="{FF2B5EF4-FFF2-40B4-BE49-F238E27FC236}">
                <a16:creationId xmlns:a16="http://schemas.microsoft.com/office/drawing/2014/main" id="{DF412EB3-C2AB-4162-8688-5297F3E2FCC7}"/>
              </a:ext>
            </a:extLst>
          </p:cNvPr>
          <p:cNvSpPr txBox="1">
            <a:spLocks/>
          </p:cNvSpPr>
          <p:nvPr/>
        </p:nvSpPr>
        <p:spPr>
          <a:xfrm>
            <a:off x="313887" y="618688"/>
            <a:ext cx="8458200" cy="30480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i="1">
                <a:solidFill>
                  <a:schemeClr val="tx2"/>
                </a:solidFill>
                <a:latin typeface="+mj-lt"/>
              </a:rPr>
              <a:t>Project Plot Plan</a:t>
            </a:r>
          </a:p>
        </p:txBody>
      </p:sp>
    </p:spTree>
    <p:extLst>
      <p:ext uri="{BB962C8B-B14F-4D97-AF65-F5344CB8AC3E}">
        <p14:creationId xmlns:p14="http://schemas.microsoft.com/office/powerpoint/2010/main" val="264021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037F141-7DA2-4F62-9D59-1E81F0ADC59F}"/>
              </a:ext>
            </a:extLst>
          </p:cNvPr>
          <p:cNvSpPr>
            <a:spLocks noGrp="1"/>
          </p:cNvSpPr>
          <p:nvPr>
            <p:ph type="ctrTitle"/>
          </p:nvPr>
        </p:nvSpPr>
        <p:spPr bwMode="auto">
          <a:xfrm>
            <a:off x="355283" y="2591289"/>
            <a:ext cx="8435975" cy="11144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r>
              <a:rPr lang="en-US" sz="3800"/>
              <a:t>BACKUP</a:t>
            </a:r>
          </a:p>
        </p:txBody>
      </p:sp>
      <p:sp>
        <p:nvSpPr>
          <p:cNvPr id="2" name="Slide Number Placeholder 3">
            <a:extLst>
              <a:ext uri="{FF2B5EF4-FFF2-40B4-BE49-F238E27FC236}">
                <a16:creationId xmlns:a16="http://schemas.microsoft.com/office/drawing/2014/main" id="{E1EF4499-09EB-4428-B3B6-6AB887687016}"/>
              </a:ext>
            </a:extLst>
          </p:cNvPr>
          <p:cNvSpPr txBox="1">
            <a:spLocks/>
          </p:cNvSpPr>
          <p:nvPr/>
        </p:nvSpPr>
        <p:spPr>
          <a:xfrm>
            <a:off x="8659885" y="6529392"/>
            <a:ext cx="375497" cy="18093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27C0B-57E8-470C-889C-315E741D0591}" type="slidenum">
              <a:rPr lang="en-US" sz="1400" smtClean="0"/>
              <a:pPr/>
              <a:t>6</a:t>
            </a:fld>
            <a:endParaRPr lang="en-US" sz="1400">
              <a:cs typeface="Calibri"/>
            </a:endParaRPr>
          </a:p>
        </p:txBody>
      </p:sp>
      <p:sp>
        <p:nvSpPr>
          <p:cNvPr id="4" name="Rectangle 3">
            <a:extLst>
              <a:ext uri="{FF2B5EF4-FFF2-40B4-BE49-F238E27FC236}">
                <a16:creationId xmlns:a16="http://schemas.microsoft.com/office/drawing/2014/main" id="{3D6A94AE-E3C2-435A-AEF5-09A5A168724F}"/>
              </a:ext>
            </a:extLst>
          </p:cNvPr>
          <p:cNvSpPr/>
          <p:nvPr/>
        </p:nvSpPr>
        <p:spPr>
          <a:xfrm>
            <a:off x="3784188" y="6460960"/>
            <a:ext cx="1575624" cy="369332"/>
          </a:xfrm>
          <a:prstGeom prst="rect">
            <a:avLst/>
          </a:prstGeom>
        </p:spPr>
        <p:txBody>
          <a:bodyPr wrap="none">
            <a:spAutoFit/>
          </a:bodyPr>
          <a:lstStyle/>
          <a:p>
            <a:r>
              <a:rPr lang="en-US">
                <a:solidFill>
                  <a:srgbClr val="000000">
                    <a:tint val="75000"/>
                  </a:srgbClr>
                </a:solidFill>
              </a:rPr>
              <a:t>CONFIDENTIAL</a:t>
            </a:r>
          </a:p>
        </p:txBody>
      </p:sp>
    </p:spTree>
    <p:extLst>
      <p:ext uri="{BB962C8B-B14F-4D97-AF65-F5344CB8AC3E}">
        <p14:creationId xmlns:p14="http://schemas.microsoft.com/office/powerpoint/2010/main" val="108347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dirty="0"/>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pPr>
              <a:spcAft>
                <a:spcPts val="600"/>
              </a:spcAft>
            </a:pPr>
            <a:r>
              <a:rPr lang="en-US" dirty="0"/>
              <a:t>Area 1, 1 Reformer Heater LOPA &amp; RSP Gaps – </a:t>
            </a:r>
            <a:r>
              <a:rPr lang="en-US" dirty="0">
                <a:solidFill>
                  <a:schemeClr val="accent4">
                    <a:lumMod val="75000"/>
                  </a:schemeClr>
                </a:solidFill>
              </a:rPr>
              <a:t>HR: Carson</a:t>
            </a:r>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7</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525637" y="1720894"/>
            <a:ext cx="4142874"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latin typeface="+mn-lt"/>
              </a:rPr>
              <a:t>As Found </a:t>
            </a:r>
          </a:p>
          <a:p>
            <a:pPr algn="l"/>
            <a:r>
              <a:rPr lang="en-US" sz="1600" dirty="0">
                <a:latin typeface="+mn-lt"/>
              </a:rPr>
              <a:t>No existing automated shutdown system or SIFs</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latin typeface="+mn-lt"/>
              </a:rPr>
              <a:t>#1 Reformer Heater (RW-0025)</a:t>
            </a:r>
          </a:p>
          <a:p>
            <a:pPr marL="342900" indent="-342900">
              <a:buFont typeface="+mj-lt"/>
              <a:buAutoNum type="arabicPeriod"/>
            </a:pPr>
            <a:r>
              <a:rPr lang="en-US" sz="1600"/>
              <a:t>#1 Reformer Desulfurizer Heater (RW-0026)</a:t>
            </a:r>
          </a:p>
        </p:txBody>
      </p:sp>
      <p:sp>
        <p:nvSpPr>
          <p:cNvPr id="8" name="TextBox 7">
            <a:extLst>
              <a:ext uri="{FF2B5EF4-FFF2-40B4-BE49-F238E27FC236}">
                <a16:creationId xmlns:a16="http://schemas.microsoft.com/office/drawing/2014/main" id="{141949BB-B85C-F5B6-AAC0-994B41ACB48A}"/>
              </a:ext>
            </a:extLst>
          </p:cNvPr>
          <p:cNvSpPr txBox="1"/>
          <p:nvPr/>
        </p:nvSpPr>
        <p:spPr>
          <a:xfrm>
            <a:off x="380997" y="2531745"/>
            <a:ext cx="8287513" cy="350865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285750" indent="-285750" algn="l">
              <a:buFont typeface="Arial" panose="020B0604020202020204" pitchFamily="34" charset="0"/>
              <a:buChar char="•"/>
            </a:pPr>
            <a:r>
              <a:rPr lang="en-US" sz="1600" dirty="0">
                <a:solidFill>
                  <a:srgbClr val="FF0000"/>
                </a:solidFill>
                <a:latin typeface="+mn-lt"/>
              </a:rPr>
              <a:t>Applies to both heaters (RW-0025 &amp; RW-0026)</a:t>
            </a:r>
          </a:p>
          <a:p>
            <a:pPr marL="742950" lvl="1" indent="-285750">
              <a:buFont typeface="Arial" panose="020B0604020202020204" pitchFamily="34" charset="0"/>
              <a:buChar char="•"/>
            </a:pPr>
            <a:r>
              <a:rPr lang="en-US" sz="1600" dirty="0">
                <a:solidFill>
                  <a:srgbClr val="FF0000"/>
                </a:solidFill>
              </a:rPr>
              <a:t>2 new fuel gas chopper valves with bypass and ASCO RCS</a:t>
            </a:r>
          </a:p>
          <a:p>
            <a:pPr marL="742950" lvl="1" indent="-285750">
              <a:buFont typeface="Arial" panose="020B0604020202020204" pitchFamily="34" charset="0"/>
              <a:buChar char="•"/>
            </a:pPr>
            <a:r>
              <a:rPr lang="en-US" sz="1600" dirty="0">
                <a:solidFill>
                  <a:srgbClr val="FF0000"/>
                </a:solidFill>
                <a:latin typeface="+mn-lt"/>
              </a:rPr>
              <a:t>2 new pilot gas chopper valves</a:t>
            </a:r>
          </a:p>
          <a:p>
            <a:pPr marL="742950" lvl="1" indent="-285750">
              <a:buFont typeface="Arial" panose="020B0604020202020204" pitchFamily="34" charset="0"/>
              <a:buChar char="•"/>
            </a:pPr>
            <a:r>
              <a:rPr lang="en-US" sz="1600" dirty="0">
                <a:solidFill>
                  <a:srgbClr val="FF0000"/>
                </a:solidFill>
              </a:rPr>
              <a:t>2 new SIS fuel gas pressure XMTRs per cell, downstream of existing FG control valve</a:t>
            </a:r>
          </a:p>
          <a:p>
            <a:pPr marL="742950" lvl="1" indent="-285750">
              <a:buFont typeface="Arial" panose="020B0604020202020204" pitchFamily="34" charset="0"/>
              <a:buChar char="•"/>
            </a:pPr>
            <a:r>
              <a:rPr lang="en-US" sz="1600" dirty="0">
                <a:solidFill>
                  <a:srgbClr val="FF0000"/>
                </a:solidFill>
                <a:latin typeface="+mn-lt"/>
              </a:rPr>
              <a:t>1 new dedicated pilot gas regulator with new SIS pilot gas pressure XMTR downstream</a:t>
            </a:r>
          </a:p>
          <a:p>
            <a:pPr marL="742950" lvl="1" indent="-285750">
              <a:buFont typeface="Arial" panose="020B0604020202020204" pitchFamily="34" charset="0"/>
              <a:buChar char="•"/>
            </a:pPr>
            <a:r>
              <a:rPr lang="en-US" sz="1600" dirty="0">
                <a:solidFill>
                  <a:srgbClr val="FF0000"/>
                </a:solidFill>
              </a:rPr>
              <a:t>1 new light-off panel (LOP)</a:t>
            </a:r>
          </a:p>
          <a:p>
            <a:pPr marL="742950" lvl="1" indent="-285750">
              <a:buFont typeface="Arial" panose="020B0604020202020204" pitchFamily="34" charset="0"/>
              <a:buChar char="•"/>
            </a:pPr>
            <a:r>
              <a:rPr lang="en-US" sz="1600" dirty="0">
                <a:solidFill>
                  <a:srgbClr val="FF0000"/>
                </a:solidFill>
                <a:latin typeface="+mn-lt"/>
              </a:rPr>
              <a:t>3 new manual ESDs – console, remote (&gt;50ft from heater), local (LOP)</a:t>
            </a:r>
          </a:p>
          <a:p>
            <a:pPr marL="742950" lvl="1" indent="-285750">
              <a:buFont typeface="Arial" panose="020B0604020202020204" pitchFamily="34" charset="0"/>
              <a:buChar char="•"/>
            </a:pPr>
            <a:r>
              <a:rPr lang="en-US" sz="1600" dirty="0">
                <a:solidFill>
                  <a:srgbClr val="FF0000"/>
                </a:solidFill>
              </a:rPr>
              <a:t>1 new SIS flow XMTR on existing BFW, steam, and naphtha flow orifices for low flow trips</a:t>
            </a:r>
          </a:p>
          <a:p>
            <a:pPr marL="742950" lvl="1" indent="-285750">
              <a:buFont typeface="Arial" panose="020B0604020202020204" pitchFamily="34" charset="0"/>
              <a:buChar char="•"/>
            </a:pPr>
            <a:r>
              <a:rPr lang="en-US" sz="1600" dirty="0">
                <a:solidFill>
                  <a:srgbClr val="FF0000"/>
                </a:solidFill>
              </a:rPr>
              <a:t>Add interlock for O</a:t>
            </a:r>
            <a:r>
              <a:rPr lang="en-US" sz="1600" baseline="-25000" dirty="0">
                <a:solidFill>
                  <a:srgbClr val="FF0000"/>
                </a:solidFill>
              </a:rPr>
              <a:t>2</a:t>
            </a:r>
            <a:r>
              <a:rPr lang="en-US" sz="1600" dirty="0">
                <a:solidFill>
                  <a:srgbClr val="FF0000"/>
                </a:solidFill>
              </a:rPr>
              <a:t> analyzer probe heater power de-energization on full heater trip</a:t>
            </a:r>
          </a:p>
          <a:p>
            <a:pPr marL="742950" lvl="1" indent="-285750">
              <a:buFont typeface="Arial" panose="020B0604020202020204" pitchFamily="34" charset="0"/>
              <a:buChar char="•"/>
            </a:pPr>
            <a:r>
              <a:rPr lang="en-US" sz="1600" dirty="0">
                <a:solidFill>
                  <a:srgbClr val="FF0000"/>
                </a:solidFill>
                <a:latin typeface="+mn-lt"/>
              </a:rPr>
              <a:t>Piping modific</a:t>
            </a:r>
            <a:r>
              <a:rPr lang="en-US" sz="1600" dirty="0">
                <a:solidFill>
                  <a:srgbClr val="FF0000"/>
                </a:solidFill>
              </a:rPr>
              <a:t>ations on recycle compressor discharge to install new flow meter to directly measure recycle gas flow to heater passes for low flow heater trip</a:t>
            </a:r>
            <a:endParaRPr lang="en-US" sz="1600" dirty="0">
              <a:solidFill>
                <a:srgbClr val="FF0000"/>
              </a:solidFill>
              <a:latin typeface="+mn-lt"/>
            </a:endParaRPr>
          </a:p>
          <a:p>
            <a:pPr marL="285750" indent="-285750">
              <a:buFont typeface="Arial" panose="020B0604020202020204" pitchFamily="34" charset="0"/>
              <a:buChar char="•"/>
            </a:pPr>
            <a:r>
              <a:rPr lang="en-US" sz="1600" dirty="0">
                <a:solidFill>
                  <a:srgbClr val="FF0000"/>
                </a:solidFill>
                <a:latin typeface="+mn-lt"/>
              </a:rPr>
              <a:t>1 new</a:t>
            </a:r>
            <a:r>
              <a:rPr lang="en-US" sz="1600" dirty="0">
                <a:solidFill>
                  <a:srgbClr val="FF0000"/>
                </a:solidFill>
              </a:rPr>
              <a:t> Tricon CX SIS will be installed in #1 Reformer Rack Room as common logic solver for both heaters (RW-0025 &amp; RW-0026) </a:t>
            </a:r>
            <a:r>
              <a:rPr lang="en-US" sz="2000" b="1" i="1" dirty="0">
                <a:solidFill>
                  <a:schemeClr val="accent4">
                    <a:lumMod val="75000"/>
                  </a:schemeClr>
                </a:solidFill>
                <a:latin typeface="Tw Cen MT" pitchFamily="34" charset="0"/>
              </a:rPr>
              <a:t>HR: Modbus map to be added as appendix to the FDS</a:t>
            </a:r>
          </a:p>
        </p:txBody>
      </p:sp>
      <p:pic>
        <p:nvPicPr>
          <p:cNvPr id="11" name="Picture 10">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277581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p:txBody>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p:txBody>
          <a:bodyPr/>
          <a:lstStyle/>
          <a:p>
            <a:r>
              <a:rPr lang="en-US" dirty="0"/>
              <a:t>Area 1, 1 Reformer Compressor LOPA &amp; RSP Gaps </a:t>
            </a:r>
            <a:r>
              <a:rPr lang="en-US" dirty="0">
                <a:solidFill>
                  <a:schemeClr val="accent4">
                    <a:lumMod val="75000"/>
                  </a:schemeClr>
                </a:solidFill>
              </a:rPr>
              <a:t>HR: Carson</a:t>
            </a:r>
            <a:endParaRPr lang="en-US"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p:txBody>
          <a:bodyPr/>
          <a:lstStyle/>
          <a:p>
            <a:fld id="{AA2FB921-8A01-44EF-B97D-FE21C6BAD609}" type="slidenum">
              <a:rPr lang="en-US" smtClean="0"/>
              <a:pPr/>
              <a:t>8</a:t>
            </a:fld>
            <a:endParaRPr lang="en-US"/>
          </a:p>
        </p:txBody>
      </p:sp>
      <p:pic>
        <p:nvPicPr>
          <p:cNvPr id="3" name="Picture 2">
            <a:extLst>
              <a:ext uri="{FF2B5EF4-FFF2-40B4-BE49-F238E27FC236}">
                <a16:creationId xmlns:a16="http://schemas.microsoft.com/office/drawing/2014/main" id="{934E1D58-62A4-C7CF-A5AC-A931E7A360B7}"/>
              </a:ext>
            </a:extLst>
          </p:cNvPr>
          <p:cNvPicPr>
            <a:picLocks noChangeAspect="1"/>
          </p:cNvPicPr>
          <p:nvPr/>
        </p:nvPicPr>
        <p:blipFill>
          <a:blip r:embed="rId2"/>
          <a:stretch>
            <a:fillRect/>
          </a:stretch>
        </p:blipFill>
        <p:spPr>
          <a:xfrm>
            <a:off x="7548393" y="228599"/>
            <a:ext cx="1214607" cy="881186"/>
          </a:xfrm>
          <a:prstGeom prst="rect">
            <a:avLst/>
          </a:prstGeom>
        </p:spPr>
      </p:pic>
      <p:sp>
        <p:nvSpPr>
          <p:cNvPr id="7" name="TextBox 5">
            <a:extLst>
              <a:ext uri="{FF2B5EF4-FFF2-40B4-BE49-F238E27FC236}">
                <a16:creationId xmlns:a16="http://schemas.microsoft.com/office/drawing/2014/main" id="{9DDE24A1-7C72-6A4C-8DE6-52635AC6502D}"/>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9" name="TextBox 2">
            <a:extLst>
              <a:ext uri="{FF2B5EF4-FFF2-40B4-BE49-F238E27FC236}">
                <a16:creationId xmlns:a16="http://schemas.microsoft.com/office/drawing/2014/main" id="{DD6C08E3-DA01-406D-7E55-A032B8E8F583}"/>
              </a:ext>
            </a:extLst>
          </p:cNvPr>
          <p:cNvSpPr txBox="1"/>
          <p:nvPr/>
        </p:nvSpPr>
        <p:spPr>
          <a:xfrm>
            <a:off x="4540014" y="1720894"/>
            <a:ext cx="4315402" cy="98488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latin typeface="+mn-lt"/>
              </a:rPr>
              <a:t>As Found </a:t>
            </a:r>
          </a:p>
          <a:p>
            <a:r>
              <a:rPr lang="en-US" sz="1600">
                <a:latin typeface="+mn-lt"/>
              </a:rPr>
              <a:t>No existing </a:t>
            </a:r>
            <a:r>
              <a:rPr lang="en-US" sz="1600"/>
              <a:t>KO Drum Level Shutdown</a:t>
            </a:r>
            <a:endParaRPr lang="en-US" sz="1600">
              <a:cs typeface="Calibri"/>
            </a:endParaRPr>
          </a:p>
          <a:p>
            <a:r>
              <a:rPr lang="en-US" sz="1600">
                <a:cs typeface="Calibri"/>
              </a:rPr>
              <a:t>No existing vibration (RW-0005 &amp; RW-0006) Obsolete Vibration Monitors (RW-0004 &amp; RW0022</a:t>
            </a:r>
          </a:p>
        </p:txBody>
      </p:sp>
      <p:sp>
        <p:nvSpPr>
          <p:cNvPr id="11" name="TextBox 10">
            <a:extLst>
              <a:ext uri="{FF2B5EF4-FFF2-40B4-BE49-F238E27FC236}">
                <a16:creationId xmlns:a16="http://schemas.microsoft.com/office/drawing/2014/main" id="{05E959E5-AB5E-3252-F047-0A6E2E821C5A}"/>
              </a:ext>
            </a:extLst>
          </p:cNvPr>
          <p:cNvSpPr txBox="1"/>
          <p:nvPr/>
        </p:nvSpPr>
        <p:spPr>
          <a:xfrm>
            <a:off x="380998" y="1720895"/>
            <a:ext cx="4142874" cy="147732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t>Equipment</a:t>
            </a:r>
          </a:p>
          <a:p>
            <a:pPr marL="342900" indent="-342900">
              <a:buFont typeface="+mj-lt"/>
              <a:buAutoNum type="arabicPeriod"/>
            </a:pPr>
            <a:r>
              <a:rPr lang="en-US" sz="1600" dirty="0">
                <a:latin typeface="+mn-lt"/>
              </a:rPr>
              <a:t>#1 Reformer</a:t>
            </a:r>
            <a:r>
              <a:rPr lang="en-US" sz="1600" dirty="0"/>
              <a:t> Recycle</a:t>
            </a:r>
            <a:r>
              <a:rPr lang="en-US" sz="1600" dirty="0">
                <a:latin typeface="+mn-lt"/>
              </a:rPr>
              <a:t> (</a:t>
            </a:r>
            <a:r>
              <a:rPr lang="en-US" sz="1600" dirty="0"/>
              <a:t>RW-0004</a:t>
            </a:r>
            <a:r>
              <a:rPr lang="en-US" sz="1600" dirty="0">
                <a:latin typeface="+mn-lt"/>
              </a:rPr>
              <a:t>)</a:t>
            </a:r>
            <a:endParaRPr lang="en-US" sz="1600" dirty="0">
              <a:latin typeface="+mn-lt"/>
              <a:cs typeface="Calibri"/>
            </a:endParaRPr>
          </a:p>
          <a:p>
            <a:pPr marL="342900" indent="-342900">
              <a:buFont typeface="+mj-lt"/>
              <a:buAutoNum type="arabicPeriod"/>
            </a:pPr>
            <a:r>
              <a:rPr lang="en-US" sz="1600" dirty="0"/>
              <a:t>#1 Desulfurizer Recycle (RW-0022)</a:t>
            </a:r>
            <a:endParaRPr lang="en-US" sz="1600" dirty="0">
              <a:cs typeface="Calibri"/>
            </a:endParaRPr>
          </a:p>
          <a:p>
            <a:pPr marL="342900" indent="-342900">
              <a:buAutoNum type="arabicPeriod"/>
            </a:pPr>
            <a:r>
              <a:rPr lang="en-US" sz="1600" dirty="0">
                <a:cs typeface="Calibri"/>
              </a:rPr>
              <a:t>#1 Desulfurizer </a:t>
            </a:r>
            <a:r>
              <a:rPr lang="en-US" sz="1600" dirty="0">
                <a:ea typeface="+mn-lt"/>
                <a:cs typeface="+mn-lt"/>
              </a:rPr>
              <a:t>Feed Gas (RW-0005)</a:t>
            </a:r>
          </a:p>
          <a:p>
            <a:pPr marL="342900" indent="-342900">
              <a:buAutoNum type="arabicPeriod"/>
            </a:pPr>
            <a:r>
              <a:rPr lang="en-US" sz="1600" dirty="0">
                <a:cs typeface="Calibri"/>
              </a:rPr>
              <a:t>#1 Desulfurizer </a:t>
            </a:r>
            <a:r>
              <a:rPr lang="en-US" sz="1600" dirty="0">
                <a:ea typeface="+mn-lt"/>
                <a:cs typeface="+mn-lt"/>
              </a:rPr>
              <a:t>Common Spare (RW-0006)</a:t>
            </a:r>
            <a:endParaRPr lang="en-US" sz="1600" dirty="0">
              <a:cs typeface="Calibri"/>
            </a:endParaRPr>
          </a:p>
          <a:p>
            <a:pPr marL="342900" indent="-342900">
              <a:buAutoNum type="arabicPeriod"/>
            </a:pPr>
            <a:endParaRPr lang="en-US" sz="1600" dirty="0">
              <a:cs typeface="Calibri"/>
            </a:endParaRPr>
          </a:p>
        </p:txBody>
      </p:sp>
      <p:sp>
        <p:nvSpPr>
          <p:cNvPr id="13" name="TextBox 12">
            <a:extLst>
              <a:ext uri="{FF2B5EF4-FFF2-40B4-BE49-F238E27FC236}">
                <a16:creationId xmlns:a16="http://schemas.microsoft.com/office/drawing/2014/main" id="{506F333C-F9B8-8D1D-D06D-0F8E9225B446}"/>
              </a:ext>
            </a:extLst>
          </p:cNvPr>
          <p:cNvSpPr txBox="1"/>
          <p:nvPr/>
        </p:nvSpPr>
        <p:spPr>
          <a:xfrm>
            <a:off x="424129" y="3135594"/>
            <a:ext cx="8287513" cy="2739211"/>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285750" indent="-285750">
              <a:buFont typeface="Arial" panose="020B0604020202020204" pitchFamily="34" charset="0"/>
              <a:buChar char="•"/>
            </a:pPr>
            <a:r>
              <a:rPr lang="en-US" sz="1600" dirty="0">
                <a:solidFill>
                  <a:srgbClr val="FF0000"/>
                </a:solidFill>
                <a:latin typeface="+mn-lt"/>
              </a:rPr>
              <a:t>Applies to</a:t>
            </a:r>
            <a:r>
              <a:rPr lang="en-US" sz="1600" dirty="0">
                <a:solidFill>
                  <a:srgbClr val="FF0000"/>
                </a:solidFill>
              </a:rPr>
              <a:t> all compressors</a:t>
            </a:r>
            <a:r>
              <a:rPr lang="en-US" sz="1600" dirty="0">
                <a:solidFill>
                  <a:srgbClr val="FF0000"/>
                </a:solidFill>
                <a:latin typeface="+mn-lt"/>
              </a:rPr>
              <a:t> (</a:t>
            </a:r>
            <a:r>
              <a:rPr lang="en-US" sz="1600" dirty="0">
                <a:solidFill>
                  <a:srgbClr val="FF0000"/>
                </a:solidFill>
              </a:rPr>
              <a:t>RW-0004</a:t>
            </a:r>
            <a:r>
              <a:rPr lang="en-US" sz="1600" dirty="0">
                <a:solidFill>
                  <a:srgbClr val="FF0000"/>
                </a:solidFill>
                <a:latin typeface="+mn-lt"/>
              </a:rPr>
              <a:t> &amp; </a:t>
            </a:r>
            <a:r>
              <a:rPr lang="en-US" sz="1600" dirty="0">
                <a:solidFill>
                  <a:srgbClr val="FF0000"/>
                </a:solidFill>
              </a:rPr>
              <a:t>RW-0005 &amp; RW-0006 &amp; RW-0022)</a:t>
            </a:r>
            <a:endParaRPr lang="en-US" sz="1600" dirty="0">
              <a:solidFill>
                <a:srgbClr val="FF0000"/>
              </a:solidFill>
              <a:latin typeface="+mn-lt"/>
              <a:cs typeface="Calibri"/>
            </a:endParaRPr>
          </a:p>
          <a:p>
            <a:pPr marL="742950" lvl="1" indent="-285750">
              <a:buFont typeface="Arial" panose="020B0604020202020204" pitchFamily="34" charset="0"/>
              <a:buChar char="•"/>
            </a:pPr>
            <a:r>
              <a:rPr lang="en-US" sz="1600" dirty="0">
                <a:solidFill>
                  <a:srgbClr val="FF0000"/>
                </a:solidFill>
                <a:cs typeface="Calibri"/>
              </a:rPr>
              <a:t>1 new DP LT on RPV-2756 suction KO drum using existing flanges.</a:t>
            </a:r>
          </a:p>
          <a:p>
            <a:pPr marL="742950" lvl="1" indent="-285750">
              <a:buFont typeface="Arial" panose="020B0604020202020204" pitchFamily="34" charset="0"/>
              <a:buChar char="•"/>
            </a:pPr>
            <a:r>
              <a:rPr lang="en-US" sz="1600" dirty="0">
                <a:solidFill>
                  <a:srgbClr val="FF0000"/>
                </a:solidFill>
                <a:ea typeface="+mn-lt"/>
                <a:cs typeface="+mn-lt"/>
              </a:rPr>
              <a:t>1 new DP LT on RPV-2755 suction KO drum using existing flanges.</a:t>
            </a:r>
            <a:endParaRPr lang="en-US" sz="1600" dirty="0">
              <a:solidFill>
                <a:srgbClr val="FF0000"/>
              </a:solidFill>
              <a:cs typeface="Calibri"/>
            </a:endParaRPr>
          </a:p>
          <a:p>
            <a:pPr marL="742950" lvl="1" indent="-285750">
              <a:buFont typeface="Arial" panose="020B0604020202020204" pitchFamily="34" charset="0"/>
              <a:buChar char="•"/>
            </a:pPr>
            <a:r>
              <a:rPr lang="en-US" sz="1600" dirty="0">
                <a:solidFill>
                  <a:srgbClr val="FF0000"/>
                </a:solidFill>
                <a:cs typeface="Calibri"/>
              </a:rPr>
              <a:t>2 new </a:t>
            </a:r>
            <a:r>
              <a:rPr lang="en-US" sz="1600" dirty="0" err="1">
                <a:solidFill>
                  <a:srgbClr val="FF0000"/>
                </a:solidFill>
                <a:cs typeface="Calibri"/>
              </a:rPr>
              <a:t>Bently</a:t>
            </a:r>
            <a:r>
              <a:rPr lang="en-US" sz="1600" dirty="0">
                <a:solidFill>
                  <a:srgbClr val="FF0000"/>
                </a:solidFill>
                <a:cs typeface="Calibri"/>
              </a:rPr>
              <a:t> Nevada Orbit 60 Vibration Monitors for the 4 compressors</a:t>
            </a:r>
          </a:p>
          <a:p>
            <a:pPr marL="742950" lvl="1" indent="-285750">
              <a:buFont typeface="Arial" panose="020B0604020202020204" pitchFamily="34" charset="0"/>
              <a:buChar char="•"/>
            </a:pPr>
            <a:r>
              <a:rPr lang="en-US" sz="1600" dirty="0">
                <a:solidFill>
                  <a:srgbClr val="FF0000"/>
                </a:solidFill>
                <a:cs typeface="Calibri"/>
              </a:rPr>
              <a:t>New shutdowns will utilize existing relay shutdown logic, no new Tricon CX</a:t>
            </a:r>
          </a:p>
          <a:p>
            <a:pPr marL="285750" lvl="1" indent="-285750">
              <a:buFont typeface="Arial"/>
              <a:buChar char="•"/>
            </a:pPr>
            <a:r>
              <a:rPr lang="en-US" sz="1600" dirty="0">
                <a:solidFill>
                  <a:srgbClr val="FF0000"/>
                </a:solidFill>
                <a:cs typeface="Calibri"/>
              </a:rPr>
              <a:t>Applies to 2 compressors (RW-0004 &amp; RW-0022)</a:t>
            </a:r>
          </a:p>
          <a:p>
            <a:pPr lvl="1" indent="285750">
              <a:buFont typeface="Arial"/>
              <a:buChar char="•"/>
            </a:pPr>
            <a:r>
              <a:rPr lang="en-US" sz="1600" dirty="0">
                <a:solidFill>
                  <a:srgbClr val="FF0000"/>
                </a:solidFill>
                <a:cs typeface="Calibri"/>
              </a:rPr>
              <a:t>Add Surge Trip from DCS.</a:t>
            </a: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sz="1600" dirty="0">
              <a:solidFill>
                <a:srgbClr val="FF0000"/>
              </a:solidFill>
              <a:cs typeface="Calibri"/>
            </a:endParaRPr>
          </a:p>
          <a:p>
            <a:pPr marL="742950" lvl="1"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85455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6E2F-50F9-4BE1-90E9-022A87560819}"/>
              </a:ext>
            </a:extLst>
          </p:cNvPr>
          <p:cNvSpPr>
            <a:spLocks noGrp="1"/>
          </p:cNvSpPr>
          <p:nvPr>
            <p:ph type="title"/>
          </p:nvPr>
        </p:nvSpPr>
        <p:spPr>
          <a:xfrm>
            <a:off x="381000" y="228600"/>
            <a:ext cx="8453438" cy="457199"/>
          </a:xfrm>
        </p:spPr>
        <p:txBody>
          <a:bodyPr wrap="square" anchor="t">
            <a:normAutofit/>
          </a:bodyPr>
          <a:lstStyle/>
          <a:p>
            <a:r>
              <a:rPr lang="en-US"/>
              <a:t>LAR3 AMP - Scope</a:t>
            </a:r>
          </a:p>
        </p:txBody>
      </p:sp>
      <p:sp>
        <p:nvSpPr>
          <p:cNvPr id="4" name="Text Placeholder 3">
            <a:extLst>
              <a:ext uri="{FF2B5EF4-FFF2-40B4-BE49-F238E27FC236}">
                <a16:creationId xmlns:a16="http://schemas.microsoft.com/office/drawing/2014/main" id="{569897A0-682A-43F4-BF0B-ADCA3D2A7585}"/>
              </a:ext>
            </a:extLst>
          </p:cNvPr>
          <p:cNvSpPr>
            <a:spLocks noGrp="1"/>
          </p:cNvSpPr>
          <p:nvPr>
            <p:ph type="body" sz="quarter" idx="11"/>
          </p:nvPr>
        </p:nvSpPr>
        <p:spPr>
          <a:xfrm>
            <a:off x="380999" y="685800"/>
            <a:ext cx="8458200" cy="4800600"/>
          </a:xfrm>
        </p:spPr>
        <p:txBody>
          <a:bodyPr wrap="square" anchor="t">
            <a:normAutofit/>
          </a:bodyPr>
          <a:lstStyle/>
          <a:p>
            <a:r>
              <a:rPr lang="en-US" dirty="0"/>
              <a:t>Area 1, FFHDS / LHU Heater LOPA &amp; RSP Gaps </a:t>
            </a:r>
            <a:r>
              <a:rPr lang="en-US" dirty="0">
                <a:solidFill>
                  <a:schemeClr val="accent4">
                    <a:lumMod val="75000"/>
                  </a:schemeClr>
                </a:solidFill>
              </a:rPr>
              <a:t>HR: Carson</a:t>
            </a:r>
            <a:endParaRPr lang="en-US" dirty="0"/>
          </a:p>
        </p:txBody>
      </p:sp>
      <p:sp>
        <p:nvSpPr>
          <p:cNvPr id="5" name="Slide Number Placeholder 4">
            <a:extLst>
              <a:ext uri="{FF2B5EF4-FFF2-40B4-BE49-F238E27FC236}">
                <a16:creationId xmlns:a16="http://schemas.microsoft.com/office/drawing/2014/main" id="{42AB1FFC-9586-43D1-899C-84B9219BA8BA}"/>
              </a:ext>
            </a:extLst>
          </p:cNvPr>
          <p:cNvSpPr>
            <a:spLocks noGrp="1"/>
          </p:cNvSpPr>
          <p:nvPr>
            <p:ph type="sldNum" sz="quarter" idx="4"/>
          </p:nvPr>
        </p:nvSpPr>
        <p:spPr>
          <a:xfrm>
            <a:off x="8668511" y="6615656"/>
            <a:ext cx="211596" cy="215444"/>
          </a:xfrm>
        </p:spPr>
        <p:txBody>
          <a:bodyPr wrap="none" anchor="ctr">
            <a:normAutofit/>
          </a:bodyPr>
          <a:lstStyle/>
          <a:p>
            <a:pPr>
              <a:spcAft>
                <a:spcPts val="600"/>
              </a:spcAft>
            </a:pPr>
            <a:fld id="{AA2FB921-8A01-44EF-B97D-FE21C6BAD609}" type="slidenum">
              <a:rPr lang="en-US" smtClean="0"/>
              <a:pPr>
                <a:spcAft>
                  <a:spcPts val="600"/>
                </a:spcAft>
              </a:pPr>
              <a:t>9</a:t>
            </a:fld>
            <a:endParaRPr lang="en-US"/>
          </a:p>
        </p:txBody>
      </p:sp>
      <p:sp>
        <p:nvSpPr>
          <p:cNvPr id="3" name="TextBox 5">
            <a:extLst>
              <a:ext uri="{FF2B5EF4-FFF2-40B4-BE49-F238E27FC236}">
                <a16:creationId xmlns:a16="http://schemas.microsoft.com/office/drawing/2014/main" id="{F078F345-E0D2-1EA0-55E9-BAC424C7C5A0}"/>
              </a:ext>
            </a:extLst>
          </p:cNvPr>
          <p:cNvSpPr txBox="1"/>
          <p:nvPr/>
        </p:nvSpPr>
        <p:spPr>
          <a:xfrm>
            <a:off x="380998" y="1156267"/>
            <a:ext cx="2087880" cy="492443"/>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solidFill>
                  <a:srgbClr val="FF0000"/>
                </a:solidFill>
                <a:latin typeface="+mn-lt"/>
              </a:rPr>
              <a:t>RED = New</a:t>
            </a:r>
          </a:p>
          <a:p>
            <a:pPr algn="l"/>
            <a:r>
              <a:rPr lang="en-US" sz="1600"/>
              <a:t>BLACK = Existing</a:t>
            </a:r>
            <a:endParaRPr lang="en-US" sz="1600">
              <a:latin typeface="+mn-lt"/>
            </a:endParaRPr>
          </a:p>
        </p:txBody>
      </p:sp>
      <p:sp>
        <p:nvSpPr>
          <p:cNvPr id="6" name="TextBox 2">
            <a:extLst>
              <a:ext uri="{FF2B5EF4-FFF2-40B4-BE49-F238E27FC236}">
                <a16:creationId xmlns:a16="http://schemas.microsoft.com/office/drawing/2014/main" id="{18DD754F-664E-D414-1F89-D6320EDEF6E9}"/>
              </a:ext>
            </a:extLst>
          </p:cNvPr>
          <p:cNvSpPr txBox="1"/>
          <p:nvPr/>
        </p:nvSpPr>
        <p:spPr>
          <a:xfrm>
            <a:off x="4252823" y="1720894"/>
            <a:ext cx="4415688"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latin typeface="+mn-lt"/>
              </a:rPr>
              <a:t>As Found </a:t>
            </a:r>
          </a:p>
          <a:p>
            <a:pPr algn="l"/>
            <a:r>
              <a:rPr lang="en-US" sz="1600">
                <a:latin typeface="+mn-lt"/>
              </a:rPr>
              <a:t>2018/2019 Mid Cap projects installed new equipment which addressed most RSP requirements</a:t>
            </a:r>
          </a:p>
        </p:txBody>
      </p:sp>
      <p:sp>
        <p:nvSpPr>
          <p:cNvPr id="7" name="TextBox 6">
            <a:extLst>
              <a:ext uri="{FF2B5EF4-FFF2-40B4-BE49-F238E27FC236}">
                <a16:creationId xmlns:a16="http://schemas.microsoft.com/office/drawing/2014/main" id="{83AD7CA7-C7D7-2687-0C1A-9E9DE023EA8C}"/>
              </a:ext>
            </a:extLst>
          </p:cNvPr>
          <p:cNvSpPr txBox="1"/>
          <p:nvPr/>
        </p:nvSpPr>
        <p:spPr>
          <a:xfrm>
            <a:off x="380998" y="1720895"/>
            <a:ext cx="4142874" cy="738664"/>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a:t>Equipment</a:t>
            </a:r>
          </a:p>
          <a:p>
            <a:pPr marL="342900" indent="-342900">
              <a:buFont typeface="+mj-lt"/>
              <a:buAutoNum type="arabicPeriod"/>
            </a:pPr>
            <a:r>
              <a:rPr lang="en-US" sz="1600">
                <a:latin typeface="+mn-lt"/>
              </a:rPr>
              <a:t>FFHDS Reactor Feed Heater (RW-0048)</a:t>
            </a:r>
          </a:p>
          <a:p>
            <a:pPr marL="342900" indent="-342900">
              <a:buFont typeface="+mj-lt"/>
              <a:buAutoNum type="arabicPeriod"/>
            </a:pPr>
            <a:r>
              <a:rPr lang="en-US" sz="1600"/>
              <a:t>LHU Feed Heater (RW-0028)</a:t>
            </a:r>
          </a:p>
        </p:txBody>
      </p:sp>
      <p:sp>
        <p:nvSpPr>
          <p:cNvPr id="8" name="TextBox 7">
            <a:extLst>
              <a:ext uri="{FF2B5EF4-FFF2-40B4-BE49-F238E27FC236}">
                <a16:creationId xmlns:a16="http://schemas.microsoft.com/office/drawing/2014/main" id="{141949BB-B85C-F5B6-AAC0-994B41ACB48A}"/>
              </a:ext>
            </a:extLst>
          </p:cNvPr>
          <p:cNvSpPr txBox="1"/>
          <p:nvPr/>
        </p:nvSpPr>
        <p:spPr>
          <a:xfrm>
            <a:off x="380997" y="2531745"/>
            <a:ext cx="8287513" cy="295465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b="1" dirty="0">
                <a:solidFill>
                  <a:srgbClr val="FF0000"/>
                </a:solidFill>
                <a:latin typeface="+mn-lt"/>
              </a:rPr>
              <a:t>New Scope</a:t>
            </a:r>
          </a:p>
          <a:p>
            <a:pPr marL="285750" indent="-285750" algn="l">
              <a:buFont typeface="Arial" panose="020B0604020202020204" pitchFamily="34" charset="0"/>
              <a:buChar char="•"/>
            </a:pPr>
            <a:r>
              <a:rPr lang="en-US" sz="1600" dirty="0">
                <a:solidFill>
                  <a:srgbClr val="FF0000"/>
                </a:solidFill>
                <a:latin typeface="+mn-lt"/>
              </a:rPr>
              <a:t>Applies to both heaters (RW-0028 &amp; RW-0048)</a:t>
            </a:r>
          </a:p>
          <a:p>
            <a:pPr marL="742950" lvl="1" indent="-285750">
              <a:buFont typeface="Arial" panose="020B0604020202020204" pitchFamily="34" charset="0"/>
              <a:buChar char="•"/>
            </a:pPr>
            <a:r>
              <a:rPr lang="en-US" sz="1600" dirty="0">
                <a:solidFill>
                  <a:srgbClr val="FF0000"/>
                </a:solidFill>
                <a:latin typeface="+mn-lt"/>
              </a:rPr>
              <a:t>Tube both fuel gas chopper valves to 1 common SOV panel, demo remaining panel</a:t>
            </a:r>
          </a:p>
          <a:p>
            <a:pPr marL="742950" lvl="1" indent="-285750">
              <a:buFont typeface="Arial" panose="020B0604020202020204" pitchFamily="34" charset="0"/>
              <a:buChar char="•"/>
            </a:pPr>
            <a:r>
              <a:rPr lang="en-US" sz="1600" dirty="0">
                <a:solidFill>
                  <a:srgbClr val="FF0000"/>
                </a:solidFill>
              </a:rPr>
              <a:t>Add bypass around fuel gas chopper valves for online testing</a:t>
            </a:r>
          </a:p>
          <a:p>
            <a:pPr marL="742950" lvl="1" indent="-285750">
              <a:buFont typeface="Arial" panose="020B0604020202020204" pitchFamily="34" charset="0"/>
              <a:buChar char="•"/>
            </a:pPr>
            <a:r>
              <a:rPr lang="en-US" sz="1600" dirty="0">
                <a:solidFill>
                  <a:srgbClr val="FF0000"/>
                </a:solidFill>
              </a:rPr>
              <a:t>2 new pilot gas chopper valves</a:t>
            </a:r>
          </a:p>
          <a:p>
            <a:pPr marL="742950" lvl="1" indent="-285750">
              <a:buFont typeface="Arial" panose="020B0604020202020204" pitchFamily="34" charset="0"/>
              <a:buChar char="•"/>
            </a:pPr>
            <a:r>
              <a:rPr lang="en-US" sz="1600" dirty="0">
                <a:solidFill>
                  <a:srgbClr val="FF0000"/>
                </a:solidFill>
              </a:rPr>
              <a:t>1 new SIS fuel gas pressure XMTR per cell, downstream of existing FG control valve</a:t>
            </a:r>
          </a:p>
          <a:p>
            <a:pPr marL="742950" lvl="1" indent="-285750">
              <a:buFont typeface="Arial" panose="020B0604020202020204" pitchFamily="34" charset="0"/>
              <a:buChar char="•"/>
            </a:pPr>
            <a:r>
              <a:rPr lang="en-US" sz="1600" dirty="0">
                <a:solidFill>
                  <a:srgbClr val="FF0000"/>
                </a:solidFill>
              </a:rPr>
              <a:t>1 new SIS pilot gas pressure XMTR downstream of existing regulator</a:t>
            </a:r>
          </a:p>
          <a:p>
            <a:pPr marL="742950" lvl="1" indent="-285750">
              <a:buFont typeface="Arial" panose="020B0604020202020204" pitchFamily="34" charset="0"/>
              <a:buChar char="•"/>
            </a:pPr>
            <a:r>
              <a:rPr lang="en-US" sz="1600" dirty="0">
                <a:solidFill>
                  <a:srgbClr val="FF0000"/>
                </a:solidFill>
                <a:latin typeface="+mn-lt"/>
              </a:rPr>
              <a:t>1 </a:t>
            </a:r>
            <a:r>
              <a:rPr lang="en-US" sz="1600" dirty="0">
                <a:solidFill>
                  <a:srgbClr val="FF0000"/>
                </a:solidFill>
              </a:rPr>
              <a:t>new </a:t>
            </a:r>
            <a:r>
              <a:rPr lang="en-US" sz="1600" dirty="0">
                <a:solidFill>
                  <a:srgbClr val="FF0000"/>
                </a:solidFill>
                <a:latin typeface="+mn-lt"/>
              </a:rPr>
              <a:t>light-off panel (LOP)</a:t>
            </a:r>
          </a:p>
          <a:p>
            <a:pPr marL="742950" lvl="1" indent="-285750">
              <a:buFont typeface="Arial" panose="020B0604020202020204" pitchFamily="34" charset="0"/>
              <a:buChar char="•"/>
            </a:pPr>
            <a:r>
              <a:rPr lang="en-US" sz="1600" dirty="0">
                <a:solidFill>
                  <a:srgbClr val="FF0000"/>
                </a:solidFill>
              </a:rPr>
              <a:t>1 new manual ESD – local (LOP)</a:t>
            </a:r>
            <a:endParaRPr lang="en-US" sz="1600" dirty="0">
              <a:solidFill>
                <a:srgbClr val="FF0000"/>
              </a:solidFill>
              <a:latin typeface="+mn-lt"/>
            </a:endParaRPr>
          </a:p>
          <a:p>
            <a:pPr marL="742950" lvl="1" indent="-285750">
              <a:buFont typeface="Arial" panose="020B0604020202020204" pitchFamily="34" charset="0"/>
              <a:buChar char="•"/>
            </a:pPr>
            <a:r>
              <a:rPr lang="en-US" sz="1600" dirty="0">
                <a:solidFill>
                  <a:srgbClr val="FF0000"/>
                </a:solidFill>
              </a:rPr>
              <a:t>Interlock for O</a:t>
            </a:r>
            <a:r>
              <a:rPr lang="en-US" sz="1600" baseline="-25000" dirty="0">
                <a:solidFill>
                  <a:srgbClr val="FF0000"/>
                </a:solidFill>
              </a:rPr>
              <a:t>2</a:t>
            </a:r>
            <a:r>
              <a:rPr lang="en-US" sz="1600" dirty="0">
                <a:solidFill>
                  <a:srgbClr val="FF0000"/>
                </a:solidFill>
              </a:rPr>
              <a:t> analyzer probe heater power de-energization on full heater trip</a:t>
            </a:r>
          </a:p>
          <a:p>
            <a:pPr marL="742950" lvl="1" indent="-285750">
              <a:buFont typeface="Arial" panose="020B0604020202020204" pitchFamily="34" charset="0"/>
              <a:buChar char="•"/>
            </a:pPr>
            <a:endParaRPr lang="en-US" sz="1600" dirty="0">
              <a:solidFill>
                <a:srgbClr val="FF0000"/>
              </a:solidFill>
              <a:latin typeface="+mn-lt"/>
            </a:endParaRPr>
          </a:p>
          <a:p>
            <a:pPr marL="742950" lvl="1" indent="-285750">
              <a:buFont typeface="Arial" panose="020B0604020202020204" pitchFamily="34" charset="0"/>
              <a:buChar char="•"/>
            </a:pPr>
            <a:endParaRPr lang="en-US" sz="1600" dirty="0">
              <a:solidFill>
                <a:srgbClr val="FF0000"/>
              </a:solidFill>
              <a:latin typeface="+mn-lt"/>
            </a:endParaRPr>
          </a:p>
        </p:txBody>
      </p:sp>
      <p:pic>
        <p:nvPicPr>
          <p:cNvPr id="9" name="Picture 8">
            <a:extLst>
              <a:ext uri="{FF2B5EF4-FFF2-40B4-BE49-F238E27FC236}">
                <a16:creationId xmlns:a16="http://schemas.microsoft.com/office/drawing/2014/main" id="{EFC89EB2-8092-0CE3-5398-EA586F3956C1}"/>
              </a:ext>
            </a:extLst>
          </p:cNvPr>
          <p:cNvPicPr>
            <a:picLocks noChangeAspect="1"/>
          </p:cNvPicPr>
          <p:nvPr/>
        </p:nvPicPr>
        <p:blipFill>
          <a:blip r:embed="rId2"/>
          <a:stretch>
            <a:fillRect/>
          </a:stretch>
        </p:blipFill>
        <p:spPr>
          <a:xfrm>
            <a:off x="7964426" y="228600"/>
            <a:ext cx="870012" cy="1218668"/>
          </a:xfrm>
          <a:prstGeom prst="rect">
            <a:avLst/>
          </a:prstGeom>
        </p:spPr>
      </p:pic>
    </p:spTree>
    <p:extLst>
      <p:ext uri="{BB962C8B-B14F-4D97-AF65-F5344CB8AC3E}">
        <p14:creationId xmlns:p14="http://schemas.microsoft.com/office/powerpoint/2010/main" val="1444066376"/>
      </p:ext>
    </p:extLst>
  </p:cSld>
  <p:clrMapOvr>
    <a:masterClrMapping/>
  </p:clrMapOvr>
</p:sld>
</file>

<file path=ppt/theme/theme1.xml><?xml version="1.0" encoding="utf-8"?>
<a:theme xmlns:a="http://schemas.openxmlformats.org/drawingml/2006/main" name="Board MPCorporation Template">
  <a:themeElements>
    <a:clrScheme name="MOC_Colors_2010A">
      <a:dk1>
        <a:srgbClr val="000000"/>
      </a:dk1>
      <a:lt1>
        <a:srgbClr val="FFFFFF"/>
      </a:lt1>
      <a:dk2>
        <a:srgbClr val="0060AE"/>
      </a:dk2>
      <a:lt2>
        <a:srgbClr val="FFCC00"/>
      </a:lt2>
      <a:accent1>
        <a:srgbClr val="ED174F"/>
      </a:accent1>
      <a:accent2>
        <a:srgbClr val="FFFF66"/>
      </a:accent2>
      <a:accent3>
        <a:srgbClr val="9933FF"/>
      </a:accent3>
      <a:accent4>
        <a:srgbClr val="33CC33"/>
      </a:accent4>
      <a:accent5>
        <a:srgbClr val="6699FF"/>
      </a:accent5>
      <a:accent6>
        <a:srgbClr val="FF9933"/>
      </a:accent6>
      <a:hlink>
        <a:srgbClr val="00307F"/>
      </a:hlink>
      <a:folHlink>
        <a:srgbClr val="4C90FF"/>
      </a:folHlink>
    </a:clrScheme>
    <a:fontScheme name="MOC_Fonts_2010A">
      <a:majorFont>
        <a:latin typeface="Tw Cen MT"/>
        <a:ea typeface=""/>
        <a:cs typeface=""/>
      </a:majorFont>
      <a:minorFont>
        <a:latin typeface="Calibr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1"/>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algn="ctr">
          <a:defRPr sz="1600" dirty="0" smtClean="0">
            <a:solidFill>
              <a:schemeClr val="bg1"/>
            </a:solidFill>
            <a:latin typeface="+mn-lt"/>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600" dirty="0" smtClean="0">
            <a:latin typeface="+mn-lt"/>
          </a:defRPr>
        </a:defPPr>
      </a:lstStyle>
    </a:txDef>
  </a:objectDefaults>
  <a:extraClrSchemeLst/>
</a:theme>
</file>

<file path=ppt/theme/theme2.xml><?xml version="1.0" encoding="utf-8"?>
<a:theme xmlns:a="http://schemas.openxmlformats.org/drawingml/2006/main" name="ANDV INTERNAL">
  <a:themeElements>
    <a:clrScheme name="Andeavor Colors">
      <a:dk1>
        <a:srgbClr val="000000"/>
      </a:dk1>
      <a:lt1>
        <a:sysClr val="window" lastClr="FFFFFF"/>
      </a:lt1>
      <a:dk2>
        <a:srgbClr val="404040"/>
      </a:dk2>
      <a:lt2>
        <a:srgbClr val="CCCCCC"/>
      </a:lt2>
      <a:accent1>
        <a:srgbClr val="6100B0"/>
      </a:accent1>
      <a:accent2>
        <a:srgbClr val="53565A"/>
      </a:accent2>
      <a:accent3>
        <a:srgbClr val="5991D6"/>
      </a:accent3>
      <a:accent4>
        <a:srgbClr val="5FA380"/>
      </a:accent4>
      <a:accent5>
        <a:srgbClr val="E06940"/>
      </a:accent5>
      <a:accent6>
        <a:srgbClr val="BCD3EE"/>
      </a:accent6>
      <a:hlink>
        <a:srgbClr val="6100B0"/>
      </a:hlink>
      <a:folHlink>
        <a:srgbClr val="5FA380"/>
      </a:folHlink>
    </a:clrScheme>
    <a:fontScheme name="Arial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wrap="square" lIns="0" tIns="0" rIns="0" bIns="0" rtlCol="0" anchor="ctr">
        <a:noAutofit/>
      </a:bodyPr>
      <a:lstStyle>
        <a:defPPr algn="ctr">
          <a:defRPr dirty="0"/>
        </a:defPPr>
      </a:lstStyle>
    </a:spDef>
    <a:txDef>
      <a:spPr>
        <a:noFill/>
      </a:spPr>
      <a:bodyPr wrap="square" lIns="91440" tIns="91440" rIns="91440" bIns="91440" rtlCol="0">
        <a:noAutofit/>
      </a:bodyPr>
      <a:lstStyle>
        <a:defPPr>
          <a:defRPr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assport_PPT_Template_4-3_v05_170328.potx" id="{0B799697-0CED-4897-96B1-B4CF8722583F}" vid="{D3B40EF1-D3BF-44F3-91C7-20F2A6DF96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74D84B5003664F8D546B2473C20DD9" ma:contentTypeVersion="" ma:contentTypeDescription="Create a new document." ma:contentTypeScope="" ma:versionID="5ab39c3f67c8c596b77aa3983d66e331">
  <xsd:schema xmlns:xsd="http://www.w3.org/2001/XMLSchema" xmlns:xs="http://www.w3.org/2001/XMLSchema" xmlns:p="http://schemas.microsoft.com/office/2006/metadata/properties" xmlns:ns2="DE7F08A1-599F-497D-8DB1-359CD10B76B9" xmlns:ns3="de7f08a1-599f-497d-8db1-359cd10b76b9" targetNamespace="http://schemas.microsoft.com/office/2006/metadata/properties" ma:root="true" ma:fieldsID="fd57039e138577fcb5b8f65fff7acf85" ns2:_="" ns3:_="">
    <xsd:import namespace="DE7F08A1-599F-497D-8DB1-359CD10B76B9"/>
    <xsd:import namespace="de7f08a1-599f-497d-8db1-359cd10b76b9"/>
    <xsd:element name="properties">
      <xsd:complexType>
        <xsd:sequence>
          <xsd:element name="documentManagement">
            <xsd:complexType>
              <xsd:all>
                <xsd:element ref="ns2:Document_x0020_Type"/>
                <xsd:element ref="ns2:Transmittal_x0020_Number" minOccurs="0"/>
                <xsd:element ref="ns2:Transmittal_x0020_Typ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F08A1-599F-497D-8DB1-359CD10B76B9" elementFormDefault="qualified">
    <xsd:import namespace="http://schemas.microsoft.com/office/2006/documentManagement/types"/>
    <xsd:import namespace="http://schemas.microsoft.com/office/infopath/2007/PartnerControls"/>
    <xsd:element name="Document_x0020_Type" ma:index="2" ma:displayName="Document Type" ma:default="General" ma:format="Dropdown" ma:internalName="Document_x0020_Type">
      <xsd:simpleType>
        <xsd:union memberTypes="dms:Text">
          <xsd:simpleType>
            <xsd:restriction base="dms:Choice">
              <xsd:enumeration value="General"/>
              <xsd:enumeration value="Minutes of Meetings"/>
              <xsd:enumeration value="MDR"/>
              <xsd:enumeration value="MTO"/>
              <xsd:enumeration value="NPQC Matrix"/>
              <xsd:enumeration value="Plans"/>
              <xsd:enumeration value="RAIL"/>
              <xsd:enumeration value="RFI"/>
              <xsd:enumeration value="Schedules"/>
              <xsd:enumeration value="WBS Breakout Form"/>
              <xsd:enumeration value="Gap Report"/>
            </xsd:restriction>
          </xsd:simpleType>
        </xsd:union>
      </xsd:simpleType>
    </xsd:element>
    <xsd:element name="Transmittal_x0020_Number" ma:index="3" nillable="true" ma:displayName="Transmittal Number" ma:internalName="Transmittal_x0020_Number">
      <xsd:simpleType>
        <xsd:restriction base="dms:Text">
          <xsd:maxLength value="25"/>
        </xsd:restriction>
      </xsd:simpleType>
    </xsd:element>
    <xsd:element name="Transmittal_x0020_Type" ma:index="4" nillable="true" ma:displayName="Transmittal Type" ma:format="Dropdown" ma:internalName="Transmittal_x0020_Type">
      <xsd:simpleType>
        <xsd:restriction base="dms:Choice">
          <xsd:enumeration value="As-built"/>
          <xsd:enumeration value="For Approval"/>
          <xsd:enumeration value="For Bid"/>
          <xsd:enumeration value="For Construction"/>
          <xsd:enumeration value="For Engineering Check and Review"/>
          <xsd:enumeration value="For Fabrication"/>
          <xsd:enumeration value="For Information"/>
          <xsd:enumeration value="For Procurement"/>
          <xsd:enumeration value="For Review/Comment"/>
          <xsd:enumeration value="For Purchase"/>
          <xsd:enumeration value="Return for Comments"/>
          <xsd:enumeration value="For Reference"/>
          <xsd:enumeration value="Return Originals"/>
        </xsd:restriction>
      </xsd:simpleType>
    </xsd:element>
  </xsd:schema>
  <xsd:schema xmlns:xsd="http://www.w3.org/2001/XMLSchema" xmlns:xs="http://www.w3.org/2001/XMLSchema" xmlns:dms="http://schemas.microsoft.com/office/2006/documentManagement/types" xmlns:pc="http://schemas.microsoft.com/office/infopath/2007/PartnerControls" targetNamespace="de7f08a1-599f-497d-8db1-359cd10b76b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nsmittal_x0020_Type xmlns="DE7F08A1-599F-497D-8DB1-359CD10B76B9" xsi:nil="true"/>
    <Document_x0020_Type xmlns="DE7F08A1-599F-497D-8DB1-359CD10B76B9">Plans</Document_x0020_Type>
    <Transmittal_x0020_Number xmlns="DE7F08A1-599F-497D-8DB1-359CD10B76B9" xsi:nil="true"/>
  </documentManagement>
</p:properties>
</file>

<file path=customXml/itemProps1.xml><?xml version="1.0" encoding="utf-8"?>
<ds:datastoreItem xmlns:ds="http://schemas.openxmlformats.org/officeDocument/2006/customXml" ds:itemID="{66D4DDF8-4A72-4EF7-AC73-C44F062145B6}">
  <ds:schemaRefs>
    <ds:schemaRef ds:uri="http://schemas.microsoft.com/sharepoint/v3/contenttype/forms"/>
  </ds:schemaRefs>
</ds:datastoreItem>
</file>

<file path=customXml/itemProps2.xml><?xml version="1.0" encoding="utf-8"?>
<ds:datastoreItem xmlns:ds="http://schemas.openxmlformats.org/officeDocument/2006/customXml" ds:itemID="{07F4BF4F-7841-4A29-AE0A-FDC9308006A3}">
  <ds:schemaRefs>
    <ds:schemaRef ds:uri="DE7F08A1-599F-497D-8DB1-359CD10B76B9"/>
    <ds:schemaRef ds:uri="de7f08a1-599f-497d-8db1-359cd10b76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8B527B-2A0B-41CF-A102-25402877E989}">
  <ds:schemaRefs>
    <ds:schemaRef ds:uri="DE7F08A1-599F-497D-8DB1-359CD10B76B9"/>
    <ds:schemaRef ds:uri="http://purl.org/dc/term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schemas.microsoft.com/office/2006/documentManagement/types"/>
    <ds:schemaRef ds:uri="de7f08a1-599f-497d-8db1-359cd10b76b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4554</Words>
  <Application>Microsoft Office PowerPoint</Application>
  <PresentationFormat>On-screen Show (4:3)</PresentationFormat>
  <Paragraphs>640</Paragraphs>
  <Slides>44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.AppleSystemUIFont</vt:lpstr>
      <vt:lpstr>Arial</vt:lpstr>
      <vt:lpstr>Calibri</vt:lpstr>
      <vt:lpstr>Tw Cen MT</vt:lpstr>
      <vt:lpstr>Wingdings</vt:lpstr>
      <vt:lpstr>Board MPCorporation Template</vt:lpstr>
      <vt:lpstr>ANDV INTERNAL</vt:lpstr>
      <vt:lpstr>LAR3 AMP</vt:lpstr>
      <vt:lpstr>LAR3 AMP</vt:lpstr>
      <vt:lpstr>PowerPoint Presentation</vt:lpstr>
      <vt:lpstr>LAR3 AMP - Scope</vt:lpstr>
      <vt:lpstr>LAR3 AMP - Scope</vt:lpstr>
      <vt:lpstr>BACKUP</vt:lpstr>
      <vt:lpstr>LAR3 AMP - Scope</vt:lpstr>
      <vt:lpstr>LAR3 AMP - Scope</vt:lpstr>
      <vt:lpstr>LAR3 AMP - Scope</vt:lpstr>
      <vt:lpstr>LAR3 AMP - Scope</vt:lpstr>
      <vt:lpstr>LAR3 AMP - Scope</vt:lpstr>
      <vt:lpstr>LAR3 AMP - Scope</vt:lpstr>
      <vt:lpstr>LAR3 AMP - Scope</vt:lpstr>
      <vt:lpstr>LAR3 AMP - Scope</vt:lpstr>
      <vt:lpstr>BPCS Scope</vt:lpstr>
      <vt:lpstr>LAR3 AMP - Scope</vt:lpstr>
      <vt:lpstr>LAR3 AMP - Scope</vt:lpstr>
      <vt:lpstr>LAR3 AMP - Scope</vt:lpstr>
      <vt:lpstr>LAR3 AMP - Scope</vt:lpstr>
      <vt:lpstr>LAR3 AMP - Scope</vt:lpstr>
      <vt:lpstr>LAR3 AMP - Scope</vt:lpstr>
      <vt:lpstr>LAR3 AMP - Scope</vt:lpstr>
      <vt:lpstr>LAR3 AMP - Scope</vt:lpstr>
      <vt:lpstr>LAR3 AMP - Scope</vt:lpstr>
      <vt:lpstr>LAR3 AMP - Scope</vt:lpstr>
      <vt:lpstr>LAR3 AMP - Scope</vt:lpstr>
      <vt:lpstr>Typical Console Rendering</vt:lpstr>
      <vt:lpstr>LAR3 AMP - Scope</vt:lpstr>
      <vt:lpstr>LAR3 AMP - Scope</vt:lpstr>
      <vt:lpstr>LAR3 AMP - Scope</vt:lpstr>
      <vt:lpstr>LAR3 AMP - Scope</vt:lpstr>
      <vt:lpstr>CARSON FIBER</vt:lpstr>
      <vt:lpstr>LAR3 AMP - Scope</vt:lpstr>
      <vt:lpstr>LAR3 AMP - Scope</vt:lpstr>
      <vt:lpstr>CARSON-TO-WILMINGTON FIBER</vt:lpstr>
      <vt:lpstr>LAR3 AMP - Scope</vt:lpstr>
      <vt:lpstr>WILMINGTON SLIDES</vt:lpstr>
      <vt:lpstr>LAR3 AMP - Scope</vt:lpstr>
      <vt:lpstr>LAR3 AMP - Scope</vt:lpstr>
      <vt:lpstr>LAR3 AMP - Scope</vt:lpstr>
      <vt:lpstr>LAR3 AMP - Scope</vt:lpstr>
      <vt:lpstr>LAR3 AMP - Scope</vt:lpstr>
      <vt:lpstr>LAR3 AMP - Scope</vt:lpstr>
      <vt:lpstr>LAR3 AMP - Scope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 &amp; Stakeholder Review Presentation</dc:title>
  <dc:creator>Dreyfus-Kwan, Elaine</dc:creator>
  <cp:lastModifiedBy>Harish Ratna</cp:lastModifiedBy>
  <cp:revision>4</cp:revision>
  <cp:lastPrinted>2019-11-20T23:02:31Z</cp:lastPrinted>
  <dcterms:created xsi:type="dcterms:W3CDTF">2018-10-09T23:05:58Z</dcterms:created>
  <dcterms:modified xsi:type="dcterms:W3CDTF">2023-05-04T20:55:49Z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0x0101001E74D84B5003664F8D546B2473C20DD9</vt:lpwstr>
  </property>
  <property fmtid="{D5CDD505-2E9C-101B-9397-08002B2CF9AE}" pid="3" name="TaxKeyword">
    <vt:lpwstr/>
  </property>
  <property fmtid="{D5CDD505-2E9C-101B-9397-08002B2CF9AE}" pid="4" name="Topic">
    <vt:lpwstr/>
  </property>
  <property fmtid="{D5CDD505-2E9C-101B-9397-08002B2CF9AE}" pid="5" name="Team">
    <vt:lpwstr>2;#Budget Coordination|c1c02045-7729-48f1-8933-4ded07ae9be4</vt:lpwstr>
  </property>
  <property fmtid="{D5CDD505-2E9C-101B-9397-08002B2CF9AE}" pid="6" name="ResourceType">
    <vt:lpwstr/>
  </property>
  <property fmtid="{D5CDD505-2E9C-101B-9397-08002B2CF9AE}" pid="7" name="Availability">
    <vt:lpwstr/>
  </property>
  <property fmtid="{D5CDD505-2E9C-101B-9397-08002B2CF9AE}" pid="8" name="Integrity">
    <vt:lpwstr/>
  </property>
  <property fmtid="{D5CDD505-2E9C-101B-9397-08002B2CF9AE}" pid="9" name="TeamType">
    <vt:lpwstr>3;#Team|26f56847-fe5c-4376-8b24-4af433c45917</vt:lpwstr>
  </property>
  <property fmtid="{D5CDD505-2E9C-101B-9397-08002B2CF9AE}" pid="10" name="Languages">
    <vt:lpwstr>1;#English|32ca1fd3-5f6e-4457-8601-3240b5297d4c</vt:lpwstr>
  </property>
  <property fmtid="{D5CDD505-2E9C-101B-9397-08002B2CF9AE}" pid="11" name="SupplementalMarkings">
    <vt:lpwstr>4;#Internal|72b8e752-526f-4a85-bf96-f5fadb15ce3f</vt:lpwstr>
  </property>
</Properties>
</file>